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11"/>
  </p:notesMasterIdLst>
  <p:sldIdLst>
    <p:sldId id="256" r:id="rId2"/>
    <p:sldId id="260" r:id="rId3"/>
    <p:sldId id="4971" r:id="rId4"/>
    <p:sldId id="4973" r:id="rId5"/>
    <p:sldId id="4975" r:id="rId6"/>
    <p:sldId id="4976" r:id="rId7"/>
    <p:sldId id="4974" r:id="rId8"/>
    <p:sldId id="4927" r:id="rId9"/>
    <p:sldId id="262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20">
          <p15:clr>
            <a:srgbClr val="A4A3A4"/>
          </p15:clr>
        </p15:guide>
        <p15:guide id="2" pos="5040">
          <p15:clr>
            <a:srgbClr val="A4A3A4"/>
          </p15:clr>
        </p15:guide>
        <p15:guide id="3" pos="2232">
          <p15:clr>
            <a:srgbClr val="A4A3A4"/>
          </p15:clr>
        </p15:guide>
        <p15:guide id="4" pos="1152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6" roundtripDataSignature="AMtx7mh1y2wPuN9d7y1HZcd1itzq2HiU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69"/>
    <p:restoredTop sz="94688"/>
  </p:normalViewPr>
  <p:slideViewPr>
    <p:cSldViewPr snapToGrid="0">
      <p:cViewPr varScale="1">
        <p:scale>
          <a:sx n="147" d="100"/>
          <a:sy n="147" d="100"/>
        </p:scale>
        <p:origin x="208" y="920"/>
      </p:cViewPr>
      <p:guideLst>
        <p:guide orient="horz" pos="1020"/>
        <p:guide pos="5040"/>
        <p:guide pos="2232"/>
        <p:guide pos="11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8" name="Google Shape;72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Thanks and confirm time</a:t>
            </a:r>
            <a:endParaRPr/>
          </a:p>
        </p:txBody>
      </p:sp>
      <p:sp>
        <p:nvSpPr>
          <p:cNvPr id="729" name="Google Shape;72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93de0b6df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1" name="Google Shape;321;g93de0b6df4_0_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2901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1" name="Google Shape;8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7184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3" name="Google Shape;81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4" name="Google Shape;814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610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3" name="Google Shape;81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4" name="Google Shape;814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2486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3" name="Google Shape;81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4" name="Google Shape;814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9011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3" name="Google Shape;81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4" name="Google Shape;814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536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35" name="Google Shape;53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00063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6" name="Google Shape;87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9"/>
          <p:cNvSpPr/>
          <p:nvPr/>
        </p:nvSpPr>
        <p:spPr>
          <a:xfrm>
            <a:off x="-1" y="0"/>
            <a:ext cx="8823961" cy="5143500"/>
          </a:xfrm>
          <a:prstGeom prst="rect">
            <a:avLst/>
          </a:prstGeom>
          <a:gradFill>
            <a:gsLst>
              <a:gs pos="0">
                <a:srgbClr val="670060"/>
              </a:gs>
              <a:gs pos="27000">
                <a:srgbClr val="202196">
                  <a:alpha val="96862"/>
                </a:srgbClr>
              </a:gs>
              <a:gs pos="42000">
                <a:srgbClr val="202196">
                  <a:alpha val="82745"/>
                </a:srgbClr>
              </a:gs>
              <a:gs pos="61000">
                <a:srgbClr val="202196">
                  <a:alpha val="41960"/>
                </a:srgbClr>
              </a:gs>
              <a:gs pos="69000">
                <a:srgbClr val="202196">
                  <a:alpha val="14901"/>
                </a:srgbClr>
              </a:gs>
              <a:gs pos="73000">
                <a:srgbClr val="202196">
                  <a:alpha val="0"/>
                </a:srgbClr>
              </a:gs>
              <a:gs pos="100000">
                <a:srgbClr val="202196">
                  <a:alpha val="0"/>
                </a:srgbClr>
              </a:gs>
            </a:gsLst>
            <a:lin ang="1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9"/>
          <p:cNvSpPr txBox="1">
            <a:spLocks noGrp="1"/>
          </p:cNvSpPr>
          <p:nvPr>
            <p:ph type="ctrTitle"/>
          </p:nvPr>
        </p:nvSpPr>
        <p:spPr>
          <a:xfrm>
            <a:off x="219456" y="1771650"/>
            <a:ext cx="77724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9"/>
          <p:cNvSpPr txBox="1">
            <a:spLocks noGrp="1"/>
          </p:cNvSpPr>
          <p:nvPr>
            <p:ph type="subTitle" idx="1"/>
          </p:nvPr>
        </p:nvSpPr>
        <p:spPr>
          <a:xfrm>
            <a:off x="219456" y="3752850"/>
            <a:ext cx="7772400" cy="469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9"/>
          <p:cNvSpPr/>
          <p:nvPr/>
        </p:nvSpPr>
        <p:spPr>
          <a:xfrm>
            <a:off x="309004" y="405706"/>
            <a:ext cx="1860828" cy="384048"/>
          </a:xfrm>
          <a:custGeom>
            <a:avLst/>
            <a:gdLst/>
            <a:ahLst/>
            <a:cxnLst/>
            <a:rect l="l" t="t" r="r" b="b"/>
            <a:pathLst>
              <a:path w="28002" h="5780" extrusionOk="0">
                <a:moveTo>
                  <a:pt x="9342" y="2935"/>
                </a:moveTo>
                <a:cubicBezTo>
                  <a:pt x="9488" y="3865"/>
                  <a:pt x="8686" y="4394"/>
                  <a:pt x="7865" y="4449"/>
                </a:cubicBezTo>
                <a:cubicBezTo>
                  <a:pt x="7464" y="5179"/>
                  <a:pt x="6606" y="5780"/>
                  <a:pt x="5384" y="5780"/>
                </a:cubicBezTo>
                <a:cubicBezTo>
                  <a:pt x="4819" y="5780"/>
                  <a:pt x="4363" y="5689"/>
                  <a:pt x="3925" y="5452"/>
                </a:cubicBezTo>
                <a:cubicBezTo>
                  <a:pt x="3816" y="5470"/>
                  <a:pt x="3706" y="5489"/>
                  <a:pt x="3597" y="5489"/>
                </a:cubicBezTo>
                <a:cubicBezTo>
                  <a:pt x="3177" y="5489"/>
                  <a:pt x="2885" y="5398"/>
                  <a:pt x="2593" y="5069"/>
                </a:cubicBezTo>
                <a:cubicBezTo>
                  <a:pt x="3177" y="4321"/>
                  <a:pt x="4928" y="2971"/>
                  <a:pt x="7080" y="3665"/>
                </a:cubicBezTo>
                <a:cubicBezTo>
                  <a:pt x="8230" y="4048"/>
                  <a:pt x="8521" y="3172"/>
                  <a:pt x="8230" y="2845"/>
                </a:cubicBezTo>
                <a:cubicBezTo>
                  <a:pt x="7153" y="1623"/>
                  <a:pt x="4709" y="2717"/>
                  <a:pt x="4618" y="2808"/>
                </a:cubicBezTo>
                <a:cubicBezTo>
                  <a:pt x="5585" y="1349"/>
                  <a:pt x="9014" y="929"/>
                  <a:pt x="9342" y="2935"/>
                </a:cubicBezTo>
                <a:close/>
                <a:moveTo>
                  <a:pt x="6041" y="1258"/>
                </a:moveTo>
                <a:cubicBezTo>
                  <a:pt x="6059" y="1258"/>
                  <a:pt x="5275" y="966"/>
                  <a:pt x="4181" y="1440"/>
                </a:cubicBezTo>
                <a:cubicBezTo>
                  <a:pt x="4162" y="1459"/>
                  <a:pt x="4035" y="1386"/>
                  <a:pt x="4035" y="1386"/>
                </a:cubicBezTo>
                <a:cubicBezTo>
                  <a:pt x="5092" y="692"/>
                  <a:pt x="6023" y="401"/>
                  <a:pt x="6807" y="510"/>
                </a:cubicBezTo>
                <a:cubicBezTo>
                  <a:pt x="6315" y="73"/>
                  <a:pt x="5749" y="0"/>
                  <a:pt x="4928" y="0"/>
                </a:cubicBezTo>
                <a:cubicBezTo>
                  <a:pt x="4016" y="0"/>
                  <a:pt x="3213" y="346"/>
                  <a:pt x="2721" y="875"/>
                </a:cubicBezTo>
                <a:cubicBezTo>
                  <a:pt x="2557" y="838"/>
                  <a:pt x="2393" y="820"/>
                  <a:pt x="2229" y="820"/>
                </a:cubicBezTo>
                <a:cubicBezTo>
                  <a:pt x="1006" y="820"/>
                  <a:pt x="-69" y="1933"/>
                  <a:pt x="4" y="3190"/>
                </a:cubicBezTo>
                <a:cubicBezTo>
                  <a:pt x="77" y="4449"/>
                  <a:pt x="1444" y="5252"/>
                  <a:pt x="2229" y="5033"/>
                </a:cubicBezTo>
                <a:cubicBezTo>
                  <a:pt x="2247" y="5033"/>
                  <a:pt x="2265" y="5033"/>
                  <a:pt x="2284" y="5033"/>
                </a:cubicBezTo>
                <a:cubicBezTo>
                  <a:pt x="2466" y="4193"/>
                  <a:pt x="3177" y="2261"/>
                  <a:pt x="6041" y="1258"/>
                </a:cubicBezTo>
                <a:close/>
                <a:moveTo>
                  <a:pt x="12625" y="2407"/>
                </a:moveTo>
                <a:cubicBezTo>
                  <a:pt x="12771" y="1769"/>
                  <a:pt x="12771" y="1769"/>
                  <a:pt x="12771" y="1769"/>
                </a:cubicBezTo>
                <a:cubicBezTo>
                  <a:pt x="10309" y="1769"/>
                  <a:pt x="10309" y="1769"/>
                  <a:pt x="10309" y="1769"/>
                </a:cubicBezTo>
                <a:cubicBezTo>
                  <a:pt x="10254" y="2006"/>
                  <a:pt x="10254" y="2006"/>
                  <a:pt x="10254" y="2006"/>
                </a:cubicBezTo>
                <a:cubicBezTo>
                  <a:pt x="10236" y="2115"/>
                  <a:pt x="10254" y="2206"/>
                  <a:pt x="10309" y="2279"/>
                </a:cubicBezTo>
                <a:cubicBezTo>
                  <a:pt x="10364" y="2352"/>
                  <a:pt x="10437" y="2389"/>
                  <a:pt x="10546" y="2389"/>
                </a:cubicBezTo>
                <a:cubicBezTo>
                  <a:pt x="11696" y="2389"/>
                  <a:pt x="11696" y="2389"/>
                  <a:pt x="11696" y="2389"/>
                </a:cubicBezTo>
                <a:cubicBezTo>
                  <a:pt x="9671" y="4157"/>
                  <a:pt x="9671" y="4157"/>
                  <a:pt x="9671" y="4157"/>
                </a:cubicBezTo>
                <a:cubicBezTo>
                  <a:pt x="9543" y="4759"/>
                  <a:pt x="9543" y="4759"/>
                  <a:pt x="9543" y="4759"/>
                </a:cubicBezTo>
                <a:cubicBezTo>
                  <a:pt x="12133" y="4759"/>
                  <a:pt x="12133" y="4759"/>
                  <a:pt x="12133" y="4759"/>
                </a:cubicBezTo>
                <a:cubicBezTo>
                  <a:pt x="12297" y="4102"/>
                  <a:pt x="12297" y="4102"/>
                  <a:pt x="12297" y="4102"/>
                </a:cubicBezTo>
                <a:cubicBezTo>
                  <a:pt x="10637" y="4102"/>
                  <a:pt x="10637" y="4102"/>
                  <a:pt x="10637" y="4102"/>
                </a:cubicBezTo>
                <a:close/>
                <a:moveTo>
                  <a:pt x="14267" y="2917"/>
                </a:moveTo>
                <a:cubicBezTo>
                  <a:pt x="14231" y="2917"/>
                  <a:pt x="14103" y="2898"/>
                  <a:pt x="14049" y="2881"/>
                </a:cubicBezTo>
                <a:cubicBezTo>
                  <a:pt x="13684" y="2790"/>
                  <a:pt x="13520" y="2699"/>
                  <a:pt x="13538" y="2571"/>
                </a:cubicBezTo>
                <a:cubicBezTo>
                  <a:pt x="13556" y="2480"/>
                  <a:pt x="13611" y="2425"/>
                  <a:pt x="13684" y="2370"/>
                </a:cubicBezTo>
                <a:cubicBezTo>
                  <a:pt x="13775" y="2334"/>
                  <a:pt x="13885" y="2297"/>
                  <a:pt x="14049" y="2297"/>
                </a:cubicBezTo>
                <a:cubicBezTo>
                  <a:pt x="14194" y="2297"/>
                  <a:pt x="14322" y="2334"/>
                  <a:pt x="14395" y="2407"/>
                </a:cubicBezTo>
                <a:cubicBezTo>
                  <a:pt x="14413" y="2443"/>
                  <a:pt x="14431" y="2462"/>
                  <a:pt x="14468" y="2498"/>
                </a:cubicBezTo>
                <a:cubicBezTo>
                  <a:pt x="14504" y="2626"/>
                  <a:pt x="14595" y="2680"/>
                  <a:pt x="14741" y="2680"/>
                </a:cubicBezTo>
                <a:cubicBezTo>
                  <a:pt x="15234" y="2680"/>
                  <a:pt x="15234" y="2680"/>
                  <a:pt x="15234" y="2680"/>
                </a:cubicBezTo>
                <a:cubicBezTo>
                  <a:pt x="15289" y="2389"/>
                  <a:pt x="15216" y="2152"/>
                  <a:pt x="15052" y="1951"/>
                </a:cubicBezTo>
                <a:cubicBezTo>
                  <a:pt x="14851" y="1787"/>
                  <a:pt x="14559" y="1696"/>
                  <a:pt x="14176" y="1696"/>
                </a:cubicBezTo>
                <a:cubicBezTo>
                  <a:pt x="13812" y="1696"/>
                  <a:pt x="13501" y="1787"/>
                  <a:pt x="13228" y="1951"/>
                </a:cubicBezTo>
                <a:cubicBezTo>
                  <a:pt x="12972" y="2152"/>
                  <a:pt x="12808" y="2389"/>
                  <a:pt x="12735" y="2662"/>
                </a:cubicBezTo>
                <a:cubicBezTo>
                  <a:pt x="12698" y="2898"/>
                  <a:pt x="12717" y="3063"/>
                  <a:pt x="12844" y="3209"/>
                </a:cubicBezTo>
                <a:cubicBezTo>
                  <a:pt x="12954" y="3336"/>
                  <a:pt x="13191" y="3464"/>
                  <a:pt x="13556" y="3555"/>
                </a:cubicBezTo>
                <a:cubicBezTo>
                  <a:pt x="13629" y="3574"/>
                  <a:pt x="13720" y="3592"/>
                  <a:pt x="13848" y="3628"/>
                </a:cubicBezTo>
                <a:cubicBezTo>
                  <a:pt x="14158" y="3683"/>
                  <a:pt x="14286" y="3792"/>
                  <a:pt x="14249" y="3920"/>
                </a:cubicBezTo>
                <a:cubicBezTo>
                  <a:pt x="14231" y="4011"/>
                  <a:pt x="14176" y="4084"/>
                  <a:pt x="14067" y="4139"/>
                </a:cubicBezTo>
                <a:cubicBezTo>
                  <a:pt x="13957" y="4193"/>
                  <a:pt x="13848" y="4212"/>
                  <a:pt x="13702" y="4212"/>
                </a:cubicBezTo>
                <a:cubicBezTo>
                  <a:pt x="13520" y="4212"/>
                  <a:pt x="13374" y="4175"/>
                  <a:pt x="13282" y="4102"/>
                </a:cubicBezTo>
                <a:cubicBezTo>
                  <a:pt x="13191" y="4029"/>
                  <a:pt x="13155" y="3920"/>
                  <a:pt x="13191" y="3774"/>
                </a:cubicBezTo>
                <a:cubicBezTo>
                  <a:pt x="12425" y="3774"/>
                  <a:pt x="12425" y="3774"/>
                  <a:pt x="12425" y="3774"/>
                </a:cubicBezTo>
                <a:cubicBezTo>
                  <a:pt x="12407" y="3811"/>
                  <a:pt x="12407" y="3811"/>
                  <a:pt x="12407" y="3811"/>
                </a:cubicBezTo>
                <a:cubicBezTo>
                  <a:pt x="12334" y="4139"/>
                  <a:pt x="12388" y="4394"/>
                  <a:pt x="12571" y="4558"/>
                </a:cubicBezTo>
                <a:cubicBezTo>
                  <a:pt x="12735" y="4722"/>
                  <a:pt x="13045" y="4814"/>
                  <a:pt x="13465" y="4814"/>
                </a:cubicBezTo>
                <a:cubicBezTo>
                  <a:pt x="13921" y="4814"/>
                  <a:pt x="14267" y="4741"/>
                  <a:pt x="14541" y="4576"/>
                </a:cubicBezTo>
                <a:cubicBezTo>
                  <a:pt x="14814" y="4394"/>
                  <a:pt x="14997" y="4139"/>
                  <a:pt x="15070" y="3811"/>
                </a:cubicBezTo>
                <a:cubicBezTo>
                  <a:pt x="15125" y="3574"/>
                  <a:pt x="15088" y="3391"/>
                  <a:pt x="14979" y="3263"/>
                </a:cubicBezTo>
                <a:cubicBezTo>
                  <a:pt x="14869" y="3136"/>
                  <a:pt x="14614" y="3026"/>
                  <a:pt x="14267" y="2917"/>
                </a:cubicBezTo>
                <a:close/>
                <a:moveTo>
                  <a:pt x="17076" y="3902"/>
                </a:moveTo>
                <a:cubicBezTo>
                  <a:pt x="17022" y="3938"/>
                  <a:pt x="16985" y="3956"/>
                  <a:pt x="16967" y="3975"/>
                </a:cubicBezTo>
                <a:cubicBezTo>
                  <a:pt x="16949" y="4011"/>
                  <a:pt x="16839" y="4084"/>
                  <a:pt x="16821" y="4084"/>
                </a:cubicBezTo>
                <a:cubicBezTo>
                  <a:pt x="16711" y="4139"/>
                  <a:pt x="16602" y="4157"/>
                  <a:pt x="16474" y="4157"/>
                </a:cubicBezTo>
                <a:cubicBezTo>
                  <a:pt x="16274" y="4157"/>
                  <a:pt x="16146" y="4102"/>
                  <a:pt x="16073" y="3975"/>
                </a:cubicBezTo>
                <a:cubicBezTo>
                  <a:pt x="15982" y="3847"/>
                  <a:pt x="15964" y="3592"/>
                  <a:pt x="16037" y="3245"/>
                </a:cubicBezTo>
                <a:cubicBezTo>
                  <a:pt x="16128" y="2898"/>
                  <a:pt x="16237" y="2662"/>
                  <a:pt x="16420" y="2516"/>
                </a:cubicBezTo>
                <a:cubicBezTo>
                  <a:pt x="16547" y="2407"/>
                  <a:pt x="16693" y="2352"/>
                  <a:pt x="16857" y="2352"/>
                </a:cubicBezTo>
                <a:cubicBezTo>
                  <a:pt x="17040" y="2352"/>
                  <a:pt x="17168" y="2407"/>
                  <a:pt x="17241" y="2516"/>
                </a:cubicBezTo>
                <a:cubicBezTo>
                  <a:pt x="17259" y="2553"/>
                  <a:pt x="17295" y="2607"/>
                  <a:pt x="17314" y="2680"/>
                </a:cubicBezTo>
                <a:cubicBezTo>
                  <a:pt x="18098" y="2680"/>
                  <a:pt x="18098" y="2680"/>
                  <a:pt x="18098" y="2680"/>
                </a:cubicBezTo>
                <a:cubicBezTo>
                  <a:pt x="18098" y="2462"/>
                  <a:pt x="18043" y="2261"/>
                  <a:pt x="17934" y="2097"/>
                </a:cubicBezTo>
                <a:cubicBezTo>
                  <a:pt x="17752" y="1824"/>
                  <a:pt x="17441" y="1696"/>
                  <a:pt x="16985" y="1696"/>
                </a:cubicBezTo>
                <a:cubicBezTo>
                  <a:pt x="16547" y="1696"/>
                  <a:pt x="16183" y="1842"/>
                  <a:pt x="15891" y="2115"/>
                </a:cubicBezTo>
                <a:cubicBezTo>
                  <a:pt x="15599" y="2389"/>
                  <a:pt x="15398" y="2753"/>
                  <a:pt x="15271" y="3245"/>
                </a:cubicBezTo>
                <a:cubicBezTo>
                  <a:pt x="15161" y="3738"/>
                  <a:pt x="15198" y="4139"/>
                  <a:pt x="15380" y="4394"/>
                </a:cubicBezTo>
                <a:cubicBezTo>
                  <a:pt x="15544" y="4686"/>
                  <a:pt x="15854" y="4814"/>
                  <a:pt x="16292" y="4814"/>
                </a:cubicBezTo>
                <a:cubicBezTo>
                  <a:pt x="16638" y="4814"/>
                  <a:pt x="16949" y="4722"/>
                  <a:pt x="17222" y="4558"/>
                </a:cubicBezTo>
                <a:cubicBezTo>
                  <a:pt x="17496" y="4394"/>
                  <a:pt x="17697" y="4157"/>
                  <a:pt x="17861" y="3829"/>
                </a:cubicBezTo>
                <a:cubicBezTo>
                  <a:pt x="17295" y="3829"/>
                  <a:pt x="17295" y="3829"/>
                  <a:pt x="17295" y="3829"/>
                </a:cubicBezTo>
                <a:cubicBezTo>
                  <a:pt x="17204" y="3829"/>
                  <a:pt x="17131" y="3847"/>
                  <a:pt x="17076" y="3902"/>
                </a:cubicBezTo>
                <a:close/>
                <a:moveTo>
                  <a:pt x="20505" y="3574"/>
                </a:moveTo>
                <a:cubicBezTo>
                  <a:pt x="20451" y="3865"/>
                  <a:pt x="20341" y="4102"/>
                  <a:pt x="20195" y="4266"/>
                </a:cubicBezTo>
                <a:cubicBezTo>
                  <a:pt x="20050" y="4449"/>
                  <a:pt x="19886" y="4558"/>
                  <a:pt x="19721" y="4631"/>
                </a:cubicBezTo>
                <a:cubicBezTo>
                  <a:pt x="19539" y="4722"/>
                  <a:pt x="19357" y="4777"/>
                  <a:pt x="19174" y="4795"/>
                </a:cubicBezTo>
                <a:cubicBezTo>
                  <a:pt x="18992" y="4814"/>
                  <a:pt x="18846" y="4814"/>
                  <a:pt x="18700" y="4814"/>
                </a:cubicBezTo>
                <a:cubicBezTo>
                  <a:pt x="18444" y="4814"/>
                  <a:pt x="18207" y="4741"/>
                  <a:pt x="18043" y="4595"/>
                </a:cubicBezTo>
                <a:cubicBezTo>
                  <a:pt x="17879" y="4449"/>
                  <a:pt x="17824" y="4212"/>
                  <a:pt x="17916" y="3865"/>
                </a:cubicBezTo>
                <a:cubicBezTo>
                  <a:pt x="17988" y="3555"/>
                  <a:pt x="18116" y="3336"/>
                  <a:pt x="18335" y="3190"/>
                </a:cubicBezTo>
                <a:cubicBezTo>
                  <a:pt x="18554" y="3063"/>
                  <a:pt x="18809" y="2971"/>
                  <a:pt x="19101" y="2917"/>
                </a:cubicBezTo>
                <a:cubicBezTo>
                  <a:pt x="19138" y="2917"/>
                  <a:pt x="19357" y="2881"/>
                  <a:pt x="19430" y="2881"/>
                </a:cubicBezTo>
                <a:cubicBezTo>
                  <a:pt x="19776" y="2826"/>
                  <a:pt x="19958" y="2735"/>
                  <a:pt x="19995" y="2589"/>
                </a:cubicBezTo>
                <a:cubicBezTo>
                  <a:pt x="20013" y="2480"/>
                  <a:pt x="19977" y="2407"/>
                  <a:pt x="19867" y="2370"/>
                </a:cubicBezTo>
                <a:cubicBezTo>
                  <a:pt x="19758" y="2334"/>
                  <a:pt x="19649" y="2316"/>
                  <a:pt x="19557" y="2316"/>
                </a:cubicBezTo>
                <a:cubicBezTo>
                  <a:pt x="19448" y="2316"/>
                  <a:pt x="19357" y="2334"/>
                  <a:pt x="19265" y="2370"/>
                </a:cubicBezTo>
                <a:cubicBezTo>
                  <a:pt x="19174" y="2389"/>
                  <a:pt x="19101" y="2443"/>
                  <a:pt x="19046" y="2534"/>
                </a:cubicBezTo>
                <a:cubicBezTo>
                  <a:pt x="18298" y="2534"/>
                  <a:pt x="18298" y="2534"/>
                  <a:pt x="18298" y="2534"/>
                </a:cubicBezTo>
                <a:cubicBezTo>
                  <a:pt x="18371" y="2297"/>
                  <a:pt x="18517" y="2115"/>
                  <a:pt x="18736" y="1951"/>
                </a:cubicBezTo>
                <a:cubicBezTo>
                  <a:pt x="18973" y="1787"/>
                  <a:pt x="19284" y="1696"/>
                  <a:pt x="19667" y="1696"/>
                </a:cubicBezTo>
                <a:cubicBezTo>
                  <a:pt x="20086" y="1696"/>
                  <a:pt x="20396" y="1769"/>
                  <a:pt x="20560" y="1915"/>
                </a:cubicBezTo>
                <a:cubicBezTo>
                  <a:pt x="20743" y="2061"/>
                  <a:pt x="20816" y="2279"/>
                  <a:pt x="20743" y="2534"/>
                </a:cubicBezTo>
                <a:close/>
                <a:moveTo>
                  <a:pt x="19849" y="3245"/>
                </a:moveTo>
                <a:cubicBezTo>
                  <a:pt x="19740" y="3300"/>
                  <a:pt x="19576" y="3355"/>
                  <a:pt x="19375" y="3391"/>
                </a:cubicBezTo>
                <a:cubicBezTo>
                  <a:pt x="19101" y="3446"/>
                  <a:pt x="19101" y="3446"/>
                  <a:pt x="19101" y="3446"/>
                </a:cubicBezTo>
                <a:cubicBezTo>
                  <a:pt x="18955" y="3501"/>
                  <a:pt x="18864" y="3537"/>
                  <a:pt x="18773" y="3592"/>
                </a:cubicBezTo>
                <a:cubicBezTo>
                  <a:pt x="18718" y="3683"/>
                  <a:pt x="18663" y="3774"/>
                  <a:pt x="18645" y="3847"/>
                </a:cubicBezTo>
                <a:cubicBezTo>
                  <a:pt x="18627" y="3956"/>
                  <a:pt x="18627" y="4048"/>
                  <a:pt x="18681" y="4120"/>
                </a:cubicBezTo>
                <a:cubicBezTo>
                  <a:pt x="18736" y="4175"/>
                  <a:pt x="18827" y="4212"/>
                  <a:pt x="18955" y="4212"/>
                </a:cubicBezTo>
                <a:cubicBezTo>
                  <a:pt x="19174" y="4212"/>
                  <a:pt x="19338" y="4157"/>
                  <a:pt x="19503" y="4029"/>
                </a:cubicBezTo>
                <a:cubicBezTo>
                  <a:pt x="19649" y="3902"/>
                  <a:pt x="19740" y="3738"/>
                  <a:pt x="19794" y="3537"/>
                </a:cubicBezTo>
                <a:close/>
                <a:moveTo>
                  <a:pt x="22038" y="984"/>
                </a:moveTo>
                <a:cubicBezTo>
                  <a:pt x="21983" y="911"/>
                  <a:pt x="21892" y="893"/>
                  <a:pt x="21801" y="893"/>
                </a:cubicBezTo>
                <a:cubicBezTo>
                  <a:pt x="21381" y="893"/>
                  <a:pt x="21381" y="893"/>
                  <a:pt x="21381" y="893"/>
                </a:cubicBezTo>
                <a:cubicBezTo>
                  <a:pt x="20505" y="4759"/>
                  <a:pt x="20505" y="4759"/>
                  <a:pt x="20505" y="4759"/>
                </a:cubicBezTo>
                <a:cubicBezTo>
                  <a:pt x="21290" y="4759"/>
                  <a:pt x="21290" y="4759"/>
                  <a:pt x="21290" y="4759"/>
                </a:cubicBezTo>
                <a:cubicBezTo>
                  <a:pt x="22092" y="1258"/>
                  <a:pt x="22092" y="1258"/>
                  <a:pt x="22092" y="1258"/>
                </a:cubicBezTo>
                <a:cubicBezTo>
                  <a:pt x="22111" y="1148"/>
                  <a:pt x="22092" y="1057"/>
                  <a:pt x="22038" y="984"/>
                </a:cubicBezTo>
                <a:close/>
                <a:moveTo>
                  <a:pt x="23844" y="3829"/>
                </a:moveTo>
                <a:cubicBezTo>
                  <a:pt x="24409" y="3829"/>
                  <a:pt x="24409" y="3829"/>
                  <a:pt x="24409" y="3829"/>
                </a:cubicBezTo>
                <a:cubicBezTo>
                  <a:pt x="24245" y="4157"/>
                  <a:pt x="24026" y="4394"/>
                  <a:pt x="23771" y="4558"/>
                </a:cubicBezTo>
                <a:cubicBezTo>
                  <a:pt x="23497" y="4722"/>
                  <a:pt x="23187" y="4814"/>
                  <a:pt x="22822" y="4814"/>
                </a:cubicBezTo>
                <a:cubicBezTo>
                  <a:pt x="22402" y="4814"/>
                  <a:pt x="22092" y="4686"/>
                  <a:pt x="21910" y="4394"/>
                </a:cubicBezTo>
                <a:cubicBezTo>
                  <a:pt x="21746" y="4139"/>
                  <a:pt x="21710" y="3738"/>
                  <a:pt x="21819" y="3245"/>
                </a:cubicBezTo>
                <a:cubicBezTo>
                  <a:pt x="21928" y="2753"/>
                  <a:pt x="22129" y="2389"/>
                  <a:pt x="22421" y="2115"/>
                </a:cubicBezTo>
                <a:cubicBezTo>
                  <a:pt x="22731" y="1842"/>
                  <a:pt x="23096" y="1696"/>
                  <a:pt x="23534" y="1696"/>
                </a:cubicBezTo>
                <a:cubicBezTo>
                  <a:pt x="23971" y="1696"/>
                  <a:pt x="24299" y="1824"/>
                  <a:pt x="24482" y="2097"/>
                </a:cubicBezTo>
                <a:cubicBezTo>
                  <a:pt x="24664" y="2389"/>
                  <a:pt x="24701" y="2772"/>
                  <a:pt x="24573" y="3263"/>
                </a:cubicBezTo>
                <a:cubicBezTo>
                  <a:pt x="24573" y="3300"/>
                  <a:pt x="24537" y="3446"/>
                  <a:pt x="24518" y="3464"/>
                </a:cubicBezTo>
                <a:cubicBezTo>
                  <a:pt x="22567" y="3464"/>
                  <a:pt x="22567" y="3464"/>
                  <a:pt x="22567" y="3464"/>
                </a:cubicBezTo>
                <a:cubicBezTo>
                  <a:pt x="22530" y="3701"/>
                  <a:pt x="22548" y="3865"/>
                  <a:pt x="22621" y="3975"/>
                </a:cubicBezTo>
                <a:cubicBezTo>
                  <a:pt x="22694" y="4102"/>
                  <a:pt x="22822" y="4175"/>
                  <a:pt x="23023" y="4157"/>
                </a:cubicBezTo>
                <a:cubicBezTo>
                  <a:pt x="23297" y="4157"/>
                  <a:pt x="23406" y="4066"/>
                  <a:pt x="23443" y="4048"/>
                </a:cubicBezTo>
                <a:cubicBezTo>
                  <a:pt x="23461" y="4029"/>
                  <a:pt x="23552" y="3938"/>
                  <a:pt x="23625" y="3902"/>
                </a:cubicBezTo>
                <a:cubicBezTo>
                  <a:pt x="23680" y="3847"/>
                  <a:pt x="23753" y="3829"/>
                  <a:pt x="23844" y="3829"/>
                </a:cubicBezTo>
                <a:close/>
                <a:moveTo>
                  <a:pt x="22694" y="2953"/>
                </a:moveTo>
                <a:cubicBezTo>
                  <a:pt x="23844" y="2953"/>
                  <a:pt x="23844" y="2953"/>
                  <a:pt x="23844" y="2953"/>
                </a:cubicBezTo>
                <a:cubicBezTo>
                  <a:pt x="23862" y="2753"/>
                  <a:pt x="23844" y="2607"/>
                  <a:pt x="23789" y="2516"/>
                </a:cubicBezTo>
                <a:cubicBezTo>
                  <a:pt x="23716" y="2407"/>
                  <a:pt x="23588" y="2352"/>
                  <a:pt x="23406" y="2352"/>
                </a:cubicBezTo>
                <a:cubicBezTo>
                  <a:pt x="23242" y="2352"/>
                  <a:pt x="23096" y="2407"/>
                  <a:pt x="22968" y="2516"/>
                </a:cubicBezTo>
                <a:cubicBezTo>
                  <a:pt x="22822" y="2607"/>
                  <a:pt x="22731" y="2772"/>
                  <a:pt x="22694" y="2953"/>
                </a:cubicBezTo>
                <a:close/>
                <a:moveTo>
                  <a:pt x="26689" y="1769"/>
                </a:moveTo>
                <a:cubicBezTo>
                  <a:pt x="26488" y="1769"/>
                  <a:pt x="26288" y="1787"/>
                  <a:pt x="26087" y="1842"/>
                </a:cubicBezTo>
                <a:cubicBezTo>
                  <a:pt x="25887" y="1897"/>
                  <a:pt x="25704" y="1988"/>
                  <a:pt x="25522" y="2097"/>
                </a:cubicBezTo>
                <a:cubicBezTo>
                  <a:pt x="25358" y="2206"/>
                  <a:pt x="25194" y="2370"/>
                  <a:pt x="25066" y="2571"/>
                </a:cubicBezTo>
                <a:cubicBezTo>
                  <a:pt x="24938" y="2772"/>
                  <a:pt x="24829" y="3008"/>
                  <a:pt x="24774" y="3300"/>
                </a:cubicBezTo>
                <a:cubicBezTo>
                  <a:pt x="24427" y="4759"/>
                  <a:pt x="24427" y="4759"/>
                  <a:pt x="24427" y="4759"/>
                </a:cubicBezTo>
                <a:cubicBezTo>
                  <a:pt x="25230" y="4759"/>
                  <a:pt x="25230" y="4759"/>
                  <a:pt x="25230" y="4759"/>
                </a:cubicBezTo>
                <a:cubicBezTo>
                  <a:pt x="25577" y="3227"/>
                  <a:pt x="25577" y="3227"/>
                  <a:pt x="25577" y="3227"/>
                </a:cubicBezTo>
                <a:cubicBezTo>
                  <a:pt x="25631" y="2990"/>
                  <a:pt x="25741" y="2845"/>
                  <a:pt x="25850" y="2717"/>
                </a:cubicBezTo>
                <a:cubicBezTo>
                  <a:pt x="26123" y="2407"/>
                  <a:pt x="26634" y="2443"/>
                  <a:pt x="26634" y="2443"/>
                </a:cubicBezTo>
                <a:cubicBezTo>
                  <a:pt x="26817" y="1769"/>
                  <a:pt x="26817" y="1769"/>
                  <a:pt x="26817" y="1769"/>
                </a:cubicBezTo>
                <a:cubicBezTo>
                  <a:pt x="26799" y="1769"/>
                  <a:pt x="26707" y="1769"/>
                  <a:pt x="26689" y="1769"/>
                </a:cubicBezTo>
                <a:close/>
                <a:moveTo>
                  <a:pt x="26908" y="1185"/>
                </a:moveTo>
                <a:cubicBezTo>
                  <a:pt x="26926" y="1094"/>
                  <a:pt x="26926" y="1094"/>
                  <a:pt x="26926" y="1094"/>
                </a:cubicBezTo>
                <a:cubicBezTo>
                  <a:pt x="27346" y="1094"/>
                  <a:pt x="27346" y="1094"/>
                  <a:pt x="27346" y="1094"/>
                </a:cubicBezTo>
                <a:cubicBezTo>
                  <a:pt x="27328" y="1185"/>
                  <a:pt x="27328" y="1185"/>
                  <a:pt x="27328" y="1185"/>
                </a:cubicBezTo>
                <a:cubicBezTo>
                  <a:pt x="27182" y="1185"/>
                  <a:pt x="27182" y="1185"/>
                  <a:pt x="27182" y="1185"/>
                </a:cubicBezTo>
                <a:cubicBezTo>
                  <a:pt x="27091" y="1586"/>
                  <a:pt x="27091" y="1586"/>
                  <a:pt x="27091" y="1586"/>
                </a:cubicBezTo>
                <a:cubicBezTo>
                  <a:pt x="26981" y="1586"/>
                  <a:pt x="26981" y="1586"/>
                  <a:pt x="26981" y="1586"/>
                </a:cubicBezTo>
                <a:cubicBezTo>
                  <a:pt x="27072" y="1185"/>
                  <a:pt x="27072" y="1185"/>
                  <a:pt x="27072" y="1185"/>
                </a:cubicBezTo>
                <a:close/>
                <a:moveTo>
                  <a:pt x="27601" y="1094"/>
                </a:moveTo>
                <a:cubicBezTo>
                  <a:pt x="27638" y="1459"/>
                  <a:pt x="27638" y="1459"/>
                  <a:pt x="27638" y="1459"/>
                </a:cubicBezTo>
                <a:cubicBezTo>
                  <a:pt x="27838" y="1094"/>
                  <a:pt x="27838" y="1094"/>
                  <a:pt x="27838" y="1094"/>
                </a:cubicBezTo>
                <a:cubicBezTo>
                  <a:pt x="28002" y="1094"/>
                  <a:pt x="28002" y="1094"/>
                  <a:pt x="28002" y="1094"/>
                </a:cubicBezTo>
                <a:cubicBezTo>
                  <a:pt x="27893" y="1586"/>
                  <a:pt x="27893" y="1586"/>
                  <a:pt x="27893" y="1586"/>
                </a:cubicBezTo>
                <a:cubicBezTo>
                  <a:pt x="27784" y="1586"/>
                  <a:pt x="27784" y="1586"/>
                  <a:pt x="27784" y="1586"/>
                </a:cubicBezTo>
                <a:cubicBezTo>
                  <a:pt x="27875" y="1185"/>
                  <a:pt x="27875" y="1185"/>
                  <a:pt x="27875" y="1185"/>
                </a:cubicBezTo>
                <a:cubicBezTo>
                  <a:pt x="27656" y="1586"/>
                  <a:pt x="27656" y="1586"/>
                  <a:pt x="27656" y="1586"/>
                </a:cubicBezTo>
                <a:cubicBezTo>
                  <a:pt x="27583" y="1586"/>
                  <a:pt x="27583" y="1586"/>
                  <a:pt x="27583" y="1586"/>
                </a:cubicBezTo>
                <a:cubicBezTo>
                  <a:pt x="27528" y="1185"/>
                  <a:pt x="27528" y="1185"/>
                  <a:pt x="27528" y="1185"/>
                </a:cubicBezTo>
                <a:cubicBezTo>
                  <a:pt x="27455" y="1586"/>
                  <a:pt x="27455" y="1586"/>
                  <a:pt x="27455" y="1586"/>
                </a:cubicBezTo>
                <a:cubicBezTo>
                  <a:pt x="27346" y="1586"/>
                  <a:pt x="27346" y="1586"/>
                  <a:pt x="27346" y="1586"/>
                </a:cubicBezTo>
                <a:cubicBezTo>
                  <a:pt x="27455" y="1094"/>
                  <a:pt x="27455" y="1094"/>
                  <a:pt x="27455" y="109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9"/>
          <p:cNvGrpSpPr/>
          <p:nvPr/>
        </p:nvGrpSpPr>
        <p:grpSpPr>
          <a:xfrm>
            <a:off x="320040" y="3372486"/>
            <a:ext cx="960120" cy="26676"/>
            <a:chOff x="4550759" y="4178160"/>
            <a:chExt cx="4289400" cy="119160"/>
          </a:xfrm>
        </p:grpSpPr>
        <p:sp>
          <p:nvSpPr>
            <p:cNvPr id="18" name="Google Shape;18;p9"/>
            <p:cNvSpPr/>
            <p:nvPr/>
          </p:nvSpPr>
          <p:spPr>
            <a:xfrm>
              <a:off x="6012360" y="4178160"/>
              <a:ext cx="1391040" cy="119160"/>
            </a:xfrm>
            <a:custGeom>
              <a:avLst/>
              <a:gdLst/>
              <a:ahLst/>
              <a:cxnLst/>
              <a:rect l="l" t="t" r="r" b="b"/>
              <a:pathLst>
                <a:path w="3865" h="332" extrusionOk="0">
                  <a:moveTo>
                    <a:pt x="0" y="332"/>
                  </a:moveTo>
                  <a:lnTo>
                    <a:pt x="3747" y="332"/>
                  </a:lnTo>
                  <a:lnTo>
                    <a:pt x="3865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8ADDFF">
                <a:alpha val="60000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9"/>
            <p:cNvSpPr/>
            <p:nvPr/>
          </p:nvSpPr>
          <p:spPr>
            <a:xfrm>
              <a:off x="4550759" y="4178160"/>
              <a:ext cx="1383842" cy="119160"/>
            </a:xfrm>
            <a:custGeom>
              <a:avLst/>
              <a:gdLst/>
              <a:ahLst/>
              <a:cxnLst/>
              <a:rect l="l" t="t" r="r" b="b"/>
              <a:pathLst>
                <a:path w="3845" h="332" extrusionOk="0">
                  <a:moveTo>
                    <a:pt x="3845" y="0"/>
                  </a:moveTo>
                  <a:lnTo>
                    <a:pt x="127" y="0"/>
                  </a:lnTo>
                  <a:lnTo>
                    <a:pt x="0" y="332"/>
                  </a:lnTo>
                  <a:lnTo>
                    <a:pt x="3728" y="332"/>
                  </a:lnTo>
                  <a:close/>
                </a:path>
              </a:pathLst>
            </a:custGeom>
            <a:solidFill>
              <a:srgbClr val="8ADDFF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9"/>
            <p:cNvSpPr/>
            <p:nvPr/>
          </p:nvSpPr>
          <p:spPr>
            <a:xfrm>
              <a:off x="7480799" y="4178160"/>
              <a:ext cx="1359360" cy="119160"/>
            </a:xfrm>
            <a:custGeom>
              <a:avLst/>
              <a:gdLst/>
              <a:ahLst/>
              <a:cxnLst/>
              <a:rect l="l" t="t" r="r" b="b"/>
              <a:pathLst>
                <a:path w="3777" h="332" extrusionOk="0">
                  <a:moveTo>
                    <a:pt x="118" y="0"/>
                  </a:moveTo>
                  <a:lnTo>
                    <a:pt x="0" y="332"/>
                  </a:lnTo>
                  <a:lnTo>
                    <a:pt x="3650" y="332"/>
                  </a:lnTo>
                  <a:lnTo>
                    <a:pt x="3777" y="0"/>
                  </a:lnTo>
                  <a:close/>
                </a:path>
              </a:pathLst>
            </a:custGeom>
            <a:solidFill>
              <a:srgbClr val="8ADDFF">
                <a:alpha val="29803"/>
              </a:srgb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21;p9"/>
          <p:cNvSpPr txBox="1"/>
          <p:nvPr/>
        </p:nvSpPr>
        <p:spPr>
          <a:xfrm>
            <a:off x="314565" y="4865007"/>
            <a:ext cx="3488508" cy="22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©2019 Zscaler, Inc. All rights reserved. ZSCALER CONFIDENTIAL INFORMATION</a:t>
            </a:r>
            <a:br>
              <a:rPr lang="en-US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Zscaler™, Zscaler Internet Access™, Zscaler Private Access™, ZIA™ and ZPA™ are either (i) registered trademarks or service marks or (ii) trademarks or service marks of Zscaler, Inc. in the United States and/or other countries. Any other trademarks are the property of their respective owners.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r-blank-mid-mark">
  <p:cSld name="Color-blank-mid-mark">
    <p:bg>
      <p:bgPr>
        <a:gradFill>
          <a:gsLst>
            <a:gs pos="0">
              <a:schemeClr val="accent4"/>
            </a:gs>
            <a:gs pos="27000">
              <a:schemeClr val="accent4"/>
            </a:gs>
            <a:gs pos="100000">
              <a:srgbClr val="0076BE"/>
            </a:gs>
          </a:gsLst>
          <a:lin ang="1200000" scaled="0"/>
        </a:gra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1"/>
          <p:cNvPicPr preferRelativeResize="0"/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2933307" y="-1"/>
            <a:ext cx="62106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1"/>
          <p:cNvSpPr txBox="1"/>
          <p:nvPr/>
        </p:nvSpPr>
        <p:spPr>
          <a:xfrm>
            <a:off x="504431" y="4870205"/>
            <a:ext cx="3117232" cy="22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©2019 Zscaler, Inc. All rights reserved. ZSCALER CONFIDENTIAL INFORMATION </a:t>
            </a:r>
            <a:endParaRPr/>
          </a:p>
        </p:txBody>
      </p:sp>
      <p:sp>
        <p:nvSpPr>
          <p:cNvPr id="191" name="Google Shape;191;p21"/>
          <p:cNvSpPr txBox="1"/>
          <p:nvPr/>
        </p:nvSpPr>
        <p:spPr>
          <a:xfrm>
            <a:off x="182391" y="4824761"/>
            <a:ext cx="217543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p21"/>
          <p:cNvCxnSpPr/>
          <p:nvPr/>
        </p:nvCxnSpPr>
        <p:spPr>
          <a:xfrm>
            <a:off x="439379" y="4916360"/>
            <a:ext cx="0" cy="9144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4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93" name="Google Shape;193;p21"/>
          <p:cNvGrpSpPr/>
          <p:nvPr/>
        </p:nvGrpSpPr>
        <p:grpSpPr>
          <a:xfrm>
            <a:off x="5932448" y="4839276"/>
            <a:ext cx="2893671" cy="437574"/>
            <a:chOff x="5932448" y="4839276"/>
            <a:chExt cx="2893671" cy="437574"/>
          </a:xfrm>
        </p:grpSpPr>
        <p:sp>
          <p:nvSpPr>
            <p:cNvPr id="194" name="Google Shape;194;p21"/>
            <p:cNvSpPr txBox="1"/>
            <p:nvPr/>
          </p:nvSpPr>
          <p:spPr>
            <a:xfrm>
              <a:off x="5932448" y="4860425"/>
              <a:ext cx="1692645" cy="220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Securing your cloud transformation</a:t>
              </a:r>
              <a:endParaRPr/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7851401" y="4844351"/>
              <a:ext cx="974718" cy="201168"/>
            </a:xfrm>
            <a:custGeom>
              <a:avLst/>
              <a:gdLst/>
              <a:ahLst/>
              <a:cxnLst/>
              <a:rect l="l" t="t" r="r" b="b"/>
              <a:pathLst>
                <a:path w="28002" h="5780" extrusionOk="0">
                  <a:moveTo>
                    <a:pt x="9342" y="2935"/>
                  </a:moveTo>
                  <a:cubicBezTo>
                    <a:pt x="9488" y="3865"/>
                    <a:pt x="8686" y="4394"/>
                    <a:pt x="7865" y="4449"/>
                  </a:cubicBezTo>
                  <a:cubicBezTo>
                    <a:pt x="7464" y="5179"/>
                    <a:pt x="6606" y="5780"/>
                    <a:pt x="5384" y="5780"/>
                  </a:cubicBezTo>
                  <a:cubicBezTo>
                    <a:pt x="4819" y="5780"/>
                    <a:pt x="4363" y="5689"/>
                    <a:pt x="3925" y="5452"/>
                  </a:cubicBezTo>
                  <a:cubicBezTo>
                    <a:pt x="3816" y="5470"/>
                    <a:pt x="3706" y="5489"/>
                    <a:pt x="3597" y="5489"/>
                  </a:cubicBezTo>
                  <a:cubicBezTo>
                    <a:pt x="3177" y="5489"/>
                    <a:pt x="2885" y="5398"/>
                    <a:pt x="2593" y="5069"/>
                  </a:cubicBezTo>
                  <a:cubicBezTo>
                    <a:pt x="3177" y="4321"/>
                    <a:pt x="4928" y="2971"/>
                    <a:pt x="7080" y="3665"/>
                  </a:cubicBezTo>
                  <a:cubicBezTo>
                    <a:pt x="8230" y="4048"/>
                    <a:pt x="8521" y="3172"/>
                    <a:pt x="8230" y="2845"/>
                  </a:cubicBezTo>
                  <a:cubicBezTo>
                    <a:pt x="7153" y="1623"/>
                    <a:pt x="4709" y="2717"/>
                    <a:pt x="4618" y="2808"/>
                  </a:cubicBezTo>
                  <a:cubicBezTo>
                    <a:pt x="5585" y="1349"/>
                    <a:pt x="9014" y="929"/>
                    <a:pt x="9342" y="2935"/>
                  </a:cubicBezTo>
                  <a:close/>
                  <a:moveTo>
                    <a:pt x="6041" y="1258"/>
                  </a:moveTo>
                  <a:cubicBezTo>
                    <a:pt x="6059" y="1258"/>
                    <a:pt x="5275" y="966"/>
                    <a:pt x="4181" y="1440"/>
                  </a:cubicBezTo>
                  <a:cubicBezTo>
                    <a:pt x="4162" y="1459"/>
                    <a:pt x="4035" y="1386"/>
                    <a:pt x="4035" y="1386"/>
                  </a:cubicBezTo>
                  <a:cubicBezTo>
                    <a:pt x="5092" y="692"/>
                    <a:pt x="6023" y="401"/>
                    <a:pt x="6807" y="510"/>
                  </a:cubicBezTo>
                  <a:cubicBezTo>
                    <a:pt x="6315" y="73"/>
                    <a:pt x="5749" y="0"/>
                    <a:pt x="4928" y="0"/>
                  </a:cubicBezTo>
                  <a:cubicBezTo>
                    <a:pt x="4016" y="0"/>
                    <a:pt x="3213" y="346"/>
                    <a:pt x="2721" y="875"/>
                  </a:cubicBezTo>
                  <a:cubicBezTo>
                    <a:pt x="2557" y="838"/>
                    <a:pt x="2393" y="820"/>
                    <a:pt x="2229" y="820"/>
                  </a:cubicBezTo>
                  <a:cubicBezTo>
                    <a:pt x="1006" y="820"/>
                    <a:pt x="-69" y="1933"/>
                    <a:pt x="4" y="3190"/>
                  </a:cubicBezTo>
                  <a:cubicBezTo>
                    <a:pt x="77" y="4449"/>
                    <a:pt x="1444" y="5252"/>
                    <a:pt x="2229" y="5033"/>
                  </a:cubicBezTo>
                  <a:cubicBezTo>
                    <a:pt x="2247" y="5033"/>
                    <a:pt x="2265" y="5033"/>
                    <a:pt x="2284" y="5033"/>
                  </a:cubicBezTo>
                  <a:cubicBezTo>
                    <a:pt x="2466" y="4193"/>
                    <a:pt x="3177" y="2261"/>
                    <a:pt x="6041" y="1258"/>
                  </a:cubicBezTo>
                  <a:close/>
                  <a:moveTo>
                    <a:pt x="12625" y="2407"/>
                  </a:moveTo>
                  <a:cubicBezTo>
                    <a:pt x="12771" y="1769"/>
                    <a:pt x="12771" y="1769"/>
                    <a:pt x="12771" y="1769"/>
                  </a:cubicBezTo>
                  <a:cubicBezTo>
                    <a:pt x="10309" y="1769"/>
                    <a:pt x="10309" y="1769"/>
                    <a:pt x="10309" y="1769"/>
                  </a:cubicBezTo>
                  <a:cubicBezTo>
                    <a:pt x="10254" y="2006"/>
                    <a:pt x="10254" y="2006"/>
                    <a:pt x="10254" y="2006"/>
                  </a:cubicBezTo>
                  <a:cubicBezTo>
                    <a:pt x="10236" y="2115"/>
                    <a:pt x="10254" y="2206"/>
                    <a:pt x="10309" y="2279"/>
                  </a:cubicBezTo>
                  <a:cubicBezTo>
                    <a:pt x="10364" y="2352"/>
                    <a:pt x="10437" y="2389"/>
                    <a:pt x="10546" y="2389"/>
                  </a:cubicBezTo>
                  <a:cubicBezTo>
                    <a:pt x="11696" y="2389"/>
                    <a:pt x="11696" y="2389"/>
                    <a:pt x="11696" y="2389"/>
                  </a:cubicBezTo>
                  <a:cubicBezTo>
                    <a:pt x="9671" y="4157"/>
                    <a:pt x="9671" y="4157"/>
                    <a:pt x="9671" y="4157"/>
                  </a:cubicBezTo>
                  <a:cubicBezTo>
                    <a:pt x="9543" y="4759"/>
                    <a:pt x="9543" y="4759"/>
                    <a:pt x="9543" y="4759"/>
                  </a:cubicBezTo>
                  <a:cubicBezTo>
                    <a:pt x="12133" y="4759"/>
                    <a:pt x="12133" y="4759"/>
                    <a:pt x="12133" y="4759"/>
                  </a:cubicBezTo>
                  <a:cubicBezTo>
                    <a:pt x="12297" y="4102"/>
                    <a:pt x="12297" y="4102"/>
                    <a:pt x="12297" y="4102"/>
                  </a:cubicBezTo>
                  <a:cubicBezTo>
                    <a:pt x="10637" y="4102"/>
                    <a:pt x="10637" y="4102"/>
                    <a:pt x="10637" y="4102"/>
                  </a:cubicBezTo>
                  <a:close/>
                  <a:moveTo>
                    <a:pt x="14267" y="2917"/>
                  </a:moveTo>
                  <a:cubicBezTo>
                    <a:pt x="14231" y="2917"/>
                    <a:pt x="14103" y="2898"/>
                    <a:pt x="14049" y="2881"/>
                  </a:cubicBezTo>
                  <a:cubicBezTo>
                    <a:pt x="13684" y="2790"/>
                    <a:pt x="13520" y="2699"/>
                    <a:pt x="13538" y="2571"/>
                  </a:cubicBezTo>
                  <a:cubicBezTo>
                    <a:pt x="13556" y="2480"/>
                    <a:pt x="13611" y="2425"/>
                    <a:pt x="13684" y="2370"/>
                  </a:cubicBezTo>
                  <a:cubicBezTo>
                    <a:pt x="13775" y="2334"/>
                    <a:pt x="13885" y="2297"/>
                    <a:pt x="14049" y="2297"/>
                  </a:cubicBezTo>
                  <a:cubicBezTo>
                    <a:pt x="14194" y="2297"/>
                    <a:pt x="14322" y="2334"/>
                    <a:pt x="14395" y="2407"/>
                  </a:cubicBezTo>
                  <a:cubicBezTo>
                    <a:pt x="14413" y="2443"/>
                    <a:pt x="14431" y="2462"/>
                    <a:pt x="14468" y="2498"/>
                  </a:cubicBezTo>
                  <a:cubicBezTo>
                    <a:pt x="14504" y="2626"/>
                    <a:pt x="14595" y="2680"/>
                    <a:pt x="14741" y="2680"/>
                  </a:cubicBezTo>
                  <a:cubicBezTo>
                    <a:pt x="15234" y="2680"/>
                    <a:pt x="15234" y="2680"/>
                    <a:pt x="15234" y="2680"/>
                  </a:cubicBezTo>
                  <a:cubicBezTo>
                    <a:pt x="15289" y="2389"/>
                    <a:pt x="15216" y="2152"/>
                    <a:pt x="15052" y="1951"/>
                  </a:cubicBezTo>
                  <a:cubicBezTo>
                    <a:pt x="14851" y="1787"/>
                    <a:pt x="14559" y="1696"/>
                    <a:pt x="14176" y="1696"/>
                  </a:cubicBezTo>
                  <a:cubicBezTo>
                    <a:pt x="13812" y="1696"/>
                    <a:pt x="13501" y="1787"/>
                    <a:pt x="13228" y="1951"/>
                  </a:cubicBezTo>
                  <a:cubicBezTo>
                    <a:pt x="12972" y="2152"/>
                    <a:pt x="12808" y="2389"/>
                    <a:pt x="12735" y="2662"/>
                  </a:cubicBezTo>
                  <a:cubicBezTo>
                    <a:pt x="12698" y="2898"/>
                    <a:pt x="12717" y="3063"/>
                    <a:pt x="12844" y="3209"/>
                  </a:cubicBezTo>
                  <a:cubicBezTo>
                    <a:pt x="12954" y="3336"/>
                    <a:pt x="13191" y="3464"/>
                    <a:pt x="13556" y="3555"/>
                  </a:cubicBezTo>
                  <a:cubicBezTo>
                    <a:pt x="13629" y="3574"/>
                    <a:pt x="13720" y="3592"/>
                    <a:pt x="13848" y="3628"/>
                  </a:cubicBezTo>
                  <a:cubicBezTo>
                    <a:pt x="14158" y="3683"/>
                    <a:pt x="14286" y="3792"/>
                    <a:pt x="14249" y="3920"/>
                  </a:cubicBezTo>
                  <a:cubicBezTo>
                    <a:pt x="14231" y="4011"/>
                    <a:pt x="14176" y="4084"/>
                    <a:pt x="14067" y="4139"/>
                  </a:cubicBezTo>
                  <a:cubicBezTo>
                    <a:pt x="13957" y="4193"/>
                    <a:pt x="13848" y="4212"/>
                    <a:pt x="13702" y="4212"/>
                  </a:cubicBezTo>
                  <a:cubicBezTo>
                    <a:pt x="13520" y="4212"/>
                    <a:pt x="13374" y="4175"/>
                    <a:pt x="13282" y="4102"/>
                  </a:cubicBezTo>
                  <a:cubicBezTo>
                    <a:pt x="13191" y="4029"/>
                    <a:pt x="13155" y="3920"/>
                    <a:pt x="13191" y="3774"/>
                  </a:cubicBezTo>
                  <a:cubicBezTo>
                    <a:pt x="12425" y="3774"/>
                    <a:pt x="12425" y="3774"/>
                    <a:pt x="12425" y="3774"/>
                  </a:cubicBezTo>
                  <a:cubicBezTo>
                    <a:pt x="12407" y="3811"/>
                    <a:pt x="12407" y="3811"/>
                    <a:pt x="12407" y="3811"/>
                  </a:cubicBezTo>
                  <a:cubicBezTo>
                    <a:pt x="12334" y="4139"/>
                    <a:pt x="12388" y="4394"/>
                    <a:pt x="12571" y="4558"/>
                  </a:cubicBezTo>
                  <a:cubicBezTo>
                    <a:pt x="12735" y="4722"/>
                    <a:pt x="13045" y="4814"/>
                    <a:pt x="13465" y="4814"/>
                  </a:cubicBezTo>
                  <a:cubicBezTo>
                    <a:pt x="13921" y="4814"/>
                    <a:pt x="14267" y="4741"/>
                    <a:pt x="14541" y="4576"/>
                  </a:cubicBezTo>
                  <a:cubicBezTo>
                    <a:pt x="14814" y="4394"/>
                    <a:pt x="14997" y="4139"/>
                    <a:pt x="15070" y="3811"/>
                  </a:cubicBezTo>
                  <a:cubicBezTo>
                    <a:pt x="15125" y="3574"/>
                    <a:pt x="15088" y="3391"/>
                    <a:pt x="14979" y="3263"/>
                  </a:cubicBezTo>
                  <a:cubicBezTo>
                    <a:pt x="14869" y="3136"/>
                    <a:pt x="14614" y="3026"/>
                    <a:pt x="14267" y="2917"/>
                  </a:cubicBezTo>
                  <a:close/>
                  <a:moveTo>
                    <a:pt x="17076" y="3902"/>
                  </a:moveTo>
                  <a:cubicBezTo>
                    <a:pt x="17022" y="3938"/>
                    <a:pt x="16985" y="3956"/>
                    <a:pt x="16967" y="3975"/>
                  </a:cubicBezTo>
                  <a:cubicBezTo>
                    <a:pt x="16949" y="4011"/>
                    <a:pt x="16839" y="4084"/>
                    <a:pt x="16821" y="4084"/>
                  </a:cubicBezTo>
                  <a:cubicBezTo>
                    <a:pt x="16711" y="4139"/>
                    <a:pt x="16602" y="4157"/>
                    <a:pt x="16474" y="4157"/>
                  </a:cubicBezTo>
                  <a:cubicBezTo>
                    <a:pt x="16274" y="4157"/>
                    <a:pt x="16146" y="4102"/>
                    <a:pt x="16073" y="3975"/>
                  </a:cubicBezTo>
                  <a:cubicBezTo>
                    <a:pt x="15982" y="3847"/>
                    <a:pt x="15964" y="3592"/>
                    <a:pt x="16037" y="3245"/>
                  </a:cubicBezTo>
                  <a:cubicBezTo>
                    <a:pt x="16128" y="2898"/>
                    <a:pt x="16237" y="2662"/>
                    <a:pt x="16420" y="2516"/>
                  </a:cubicBezTo>
                  <a:cubicBezTo>
                    <a:pt x="16547" y="2407"/>
                    <a:pt x="16693" y="2352"/>
                    <a:pt x="16857" y="2352"/>
                  </a:cubicBezTo>
                  <a:cubicBezTo>
                    <a:pt x="17040" y="2352"/>
                    <a:pt x="17168" y="2407"/>
                    <a:pt x="17241" y="2516"/>
                  </a:cubicBezTo>
                  <a:cubicBezTo>
                    <a:pt x="17259" y="2553"/>
                    <a:pt x="17295" y="2607"/>
                    <a:pt x="17314" y="2680"/>
                  </a:cubicBezTo>
                  <a:cubicBezTo>
                    <a:pt x="18098" y="2680"/>
                    <a:pt x="18098" y="2680"/>
                    <a:pt x="18098" y="2680"/>
                  </a:cubicBezTo>
                  <a:cubicBezTo>
                    <a:pt x="18098" y="2462"/>
                    <a:pt x="18043" y="2261"/>
                    <a:pt x="17934" y="2097"/>
                  </a:cubicBezTo>
                  <a:cubicBezTo>
                    <a:pt x="17752" y="1824"/>
                    <a:pt x="17441" y="1696"/>
                    <a:pt x="16985" y="1696"/>
                  </a:cubicBezTo>
                  <a:cubicBezTo>
                    <a:pt x="16547" y="1696"/>
                    <a:pt x="16183" y="1842"/>
                    <a:pt x="15891" y="2115"/>
                  </a:cubicBezTo>
                  <a:cubicBezTo>
                    <a:pt x="15599" y="2389"/>
                    <a:pt x="15398" y="2753"/>
                    <a:pt x="15271" y="3245"/>
                  </a:cubicBezTo>
                  <a:cubicBezTo>
                    <a:pt x="15161" y="3738"/>
                    <a:pt x="15198" y="4139"/>
                    <a:pt x="15380" y="4394"/>
                  </a:cubicBezTo>
                  <a:cubicBezTo>
                    <a:pt x="15544" y="4686"/>
                    <a:pt x="15854" y="4814"/>
                    <a:pt x="16292" y="4814"/>
                  </a:cubicBezTo>
                  <a:cubicBezTo>
                    <a:pt x="16638" y="4814"/>
                    <a:pt x="16949" y="4722"/>
                    <a:pt x="17222" y="4558"/>
                  </a:cubicBezTo>
                  <a:cubicBezTo>
                    <a:pt x="17496" y="4394"/>
                    <a:pt x="17697" y="4157"/>
                    <a:pt x="17861" y="3829"/>
                  </a:cubicBezTo>
                  <a:cubicBezTo>
                    <a:pt x="17295" y="3829"/>
                    <a:pt x="17295" y="3829"/>
                    <a:pt x="17295" y="3829"/>
                  </a:cubicBezTo>
                  <a:cubicBezTo>
                    <a:pt x="17204" y="3829"/>
                    <a:pt x="17131" y="3847"/>
                    <a:pt x="17076" y="3902"/>
                  </a:cubicBezTo>
                  <a:close/>
                  <a:moveTo>
                    <a:pt x="20505" y="3574"/>
                  </a:moveTo>
                  <a:cubicBezTo>
                    <a:pt x="20451" y="3865"/>
                    <a:pt x="20341" y="4102"/>
                    <a:pt x="20195" y="4266"/>
                  </a:cubicBezTo>
                  <a:cubicBezTo>
                    <a:pt x="20050" y="4449"/>
                    <a:pt x="19886" y="4558"/>
                    <a:pt x="19721" y="4631"/>
                  </a:cubicBezTo>
                  <a:cubicBezTo>
                    <a:pt x="19539" y="4722"/>
                    <a:pt x="19357" y="4777"/>
                    <a:pt x="19174" y="4795"/>
                  </a:cubicBezTo>
                  <a:cubicBezTo>
                    <a:pt x="18992" y="4814"/>
                    <a:pt x="18846" y="4814"/>
                    <a:pt x="18700" y="4814"/>
                  </a:cubicBezTo>
                  <a:cubicBezTo>
                    <a:pt x="18444" y="4814"/>
                    <a:pt x="18207" y="4741"/>
                    <a:pt x="18043" y="4595"/>
                  </a:cubicBezTo>
                  <a:cubicBezTo>
                    <a:pt x="17879" y="4449"/>
                    <a:pt x="17824" y="4212"/>
                    <a:pt x="17916" y="3865"/>
                  </a:cubicBezTo>
                  <a:cubicBezTo>
                    <a:pt x="17988" y="3555"/>
                    <a:pt x="18116" y="3336"/>
                    <a:pt x="18335" y="3190"/>
                  </a:cubicBezTo>
                  <a:cubicBezTo>
                    <a:pt x="18554" y="3063"/>
                    <a:pt x="18809" y="2971"/>
                    <a:pt x="19101" y="2917"/>
                  </a:cubicBezTo>
                  <a:cubicBezTo>
                    <a:pt x="19138" y="2917"/>
                    <a:pt x="19357" y="2881"/>
                    <a:pt x="19430" y="2881"/>
                  </a:cubicBezTo>
                  <a:cubicBezTo>
                    <a:pt x="19776" y="2826"/>
                    <a:pt x="19958" y="2735"/>
                    <a:pt x="19995" y="2589"/>
                  </a:cubicBezTo>
                  <a:cubicBezTo>
                    <a:pt x="20013" y="2480"/>
                    <a:pt x="19977" y="2407"/>
                    <a:pt x="19867" y="2370"/>
                  </a:cubicBezTo>
                  <a:cubicBezTo>
                    <a:pt x="19758" y="2334"/>
                    <a:pt x="19649" y="2316"/>
                    <a:pt x="19557" y="2316"/>
                  </a:cubicBezTo>
                  <a:cubicBezTo>
                    <a:pt x="19448" y="2316"/>
                    <a:pt x="19357" y="2334"/>
                    <a:pt x="19265" y="2370"/>
                  </a:cubicBezTo>
                  <a:cubicBezTo>
                    <a:pt x="19174" y="2389"/>
                    <a:pt x="19101" y="2443"/>
                    <a:pt x="19046" y="2534"/>
                  </a:cubicBezTo>
                  <a:cubicBezTo>
                    <a:pt x="18298" y="2534"/>
                    <a:pt x="18298" y="2534"/>
                    <a:pt x="18298" y="2534"/>
                  </a:cubicBezTo>
                  <a:cubicBezTo>
                    <a:pt x="18371" y="2297"/>
                    <a:pt x="18517" y="2115"/>
                    <a:pt x="18736" y="1951"/>
                  </a:cubicBezTo>
                  <a:cubicBezTo>
                    <a:pt x="18973" y="1787"/>
                    <a:pt x="19284" y="1696"/>
                    <a:pt x="19667" y="1696"/>
                  </a:cubicBezTo>
                  <a:cubicBezTo>
                    <a:pt x="20086" y="1696"/>
                    <a:pt x="20396" y="1769"/>
                    <a:pt x="20560" y="1915"/>
                  </a:cubicBezTo>
                  <a:cubicBezTo>
                    <a:pt x="20743" y="2061"/>
                    <a:pt x="20816" y="2279"/>
                    <a:pt x="20743" y="2534"/>
                  </a:cubicBezTo>
                  <a:close/>
                  <a:moveTo>
                    <a:pt x="19849" y="3245"/>
                  </a:moveTo>
                  <a:cubicBezTo>
                    <a:pt x="19740" y="3300"/>
                    <a:pt x="19576" y="3355"/>
                    <a:pt x="19375" y="3391"/>
                  </a:cubicBezTo>
                  <a:cubicBezTo>
                    <a:pt x="19101" y="3446"/>
                    <a:pt x="19101" y="3446"/>
                    <a:pt x="19101" y="3446"/>
                  </a:cubicBezTo>
                  <a:cubicBezTo>
                    <a:pt x="18955" y="3501"/>
                    <a:pt x="18864" y="3537"/>
                    <a:pt x="18773" y="3592"/>
                  </a:cubicBezTo>
                  <a:cubicBezTo>
                    <a:pt x="18718" y="3683"/>
                    <a:pt x="18663" y="3774"/>
                    <a:pt x="18645" y="3847"/>
                  </a:cubicBezTo>
                  <a:cubicBezTo>
                    <a:pt x="18627" y="3956"/>
                    <a:pt x="18627" y="4048"/>
                    <a:pt x="18681" y="4120"/>
                  </a:cubicBezTo>
                  <a:cubicBezTo>
                    <a:pt x="18736" y="4175"/>
                    <a:pt x="18827" y="4212"/>
                    <a:pt x="18955" y="4212"/>
                  </a:cubicBezTo>
                  <a:cubicBezTo>
                    <a:pt x="19174" y="4212"/>
                    <a:pt x="19338" y="4157"/>
                    <a:pt x="19503" y="4029"/>
                  </a:cubicBezTo>
                  <a:cubicBezTo>
                    <a:pt x="19649" y="3902"/>
                    <a:pt x="19740" y="3738"/>
                    <a:pt x="19794" y="3537"/>
                  </a:cubicBezTo>
                  <a:close/>
                  <a:moveTo>
                    <a:pt x="22038" y="984"/>
                  </a:moveTo>
                  <a:cubicBezTo>
                    <a:pt x="21983" y="911"/>
                    <a:pt x="21892" y="893"/>
                    <a:pt x="21801" y="893"/>
                  </a:cubicBezTo>
                  <a:cubicBezTo>
                    <a:pt x="21381" y="893"/>
                    <a:pt x="21381" y="893"/>
                    <a:pt x="21381" y="893"/>
                  </a:cubicBezTo>
                  <a:cubicBezTo>
                    <a:pt x="20505" y="4759"/>
                    <a:pt x="20505" y="4759"/>
                    <a:pt x="20505" y="4759"/>
                  </a:cubicBezTo>
                  <a:cubicBezTo>
                    <a:pt x="21290" y="4759"/>
                    <a:pt x="21290" y="4759"/>
                    <a:pt x="21290" y="4759"/>
                  </a:cubicBezTo>
                  <a:cubicBezTo>
                    <a:pt x="22092" y="1258"/>
                    <a:pt x="22092" y="1258"/>
                    <a:pt x="22092" y="1258"/>
                  </a:cubicBezTo>
                  <a:cubicBezTo>
                    <a:pt x="22111" y="1148"/>
                    <a:pt x="22092" y="1057"/>
                    <a:pt x="22038" y="984"/>
                  </a:cubicBezTo>
                  <a:close/>
                  <a:moveTo>
                    <a:pt x="23844" y="3829"/>
                  </a:moveTo>
                  <a:cubicBezTo>
                    <a:pt x="24409" y="3829"/>
                    <a:pt x="24409" y="3829"/>
                    <a:pt x="24409" y="3829"/>
                  </a:cubicBezTo>
                  <a:cubicBezTo>
                    <a:pt x="24245" y="4157"/>
                    <a:pt x="24026" y="4394"/>
                    <a:pt x="23771" y="4558"/>
                  </a:cubicBezTo>
                  <a:cubicBezTo>
                    <a:pt x="23497" y="4722"/>
                    <a:pt x="23187" y="4814"/>
                    <a:pt x="22822" y="4814"/>
                  </a:cubicBezTo>
                  <a:cubicBezTo>
                    <a:pt x="22402" y="4814"/>
                    <a:pt x="22092" y="4686"/>
                    <a:pt x="21910" y="4394"/>
                  </a:cubicBezTo>
                  <a:cubicBezTo>
                    <a:pt x="21746" y="4139"/>
                    <a:pt x="21710" y="3738"/>
                    <a:pt x="21819" y="3245"/>
                  </a:cubicBezTo>
                  <a:cubicBezTo>
                    <a:pt x="21928" y="2753"/>
                    <a:pt x="22129" y="2389"/>
                    <a:pt x="22421" y="2115"/>
                  </a:cubicBezTo>
                  <a:cubicBezTo>
                    <a:pt x="22731" y="1842"/>
                    <a:pt x="23096" y="1696"/>
                    <a:pt x="23534" y="1696"/>
                  </a:cubicBezTo>
                  <a:cubicBezTo>
                    <a:pt x="23971" y="1696"/>
                    <a:pt x="24299" y="1824"/>
                    <a:pt x="24482" y="2097"/>
                  </a:cubicBezTo>
                  <a:cubicBezTo>
                    <a:pt x="24664" y="2389"/>
                    <a:pt x="24701" y="2772"/>
                    <a:pt x="24573" y="3263"/>
                  </a:cubicBezTo>
                  <a:cubicBezTo>
                    <a:pt x="24573" y="3300"/>
                    <a:pt x="24537" y="3446"/>
                    <a:pt x="24518" y="3464"/>
                  </a:cubicBezTo>
                  <a:cubicBezTo>
                    <a:pt x="22567" y="3464"/>
                    <a:pt x="22567" y="3464"/>
                    <a:pt x="22567" y="3464"/>
                  </a:cubicBezTo>
                  <a:cubicBezTo>
                    <a:pt x="22530" y="3701"/>
                    <a:pt x="22548" y="3865"/>
                    <a:pt x="22621" y="3975"/>
                  </a:cubicBezTo>
                  <a:cubicBezTo>
                    <a:pt x="22694" y="4102"/>
                    <a:pt x="22822" y="4175"/>
                    <a:pt x="23023" y="4157"/>
                  </a:cubicBezTo>
                  <a:cubicBezTo>
                    <a:pt x="23297" y="4157"/>
                    <a:pt x="23406" y="4066"/>
                    <a:pt x="23443" y="4048"/>
                  </a:cubicBezTo>
                  <a:cubicBezTo>
                    <a:pt x="23461" y="4029"/>
                    <a:pt x="23552" y="3938"/>
                    <a:pt x="23625" y="3902"/>
                  </a:cubicBezTo>
                  <a:cubicBezTo>
                    <a:pt x="23680" y="3847"/>
                    <a:pt x="23753" y="3829"/>
                    <a:pt x="23844" y="3829"/>
                  </a:cubicBezTo>
                  <a:close/>
                  <a:moveTo>
                    <a:pt x="22694" y="2953"/>
                  </a:moveTo>
                  <a:cubicBezTo>
                    <a:pt x="23844" y="2953"/>
                    <a:pt x="23844" y="2953"/>
                    <a:pt x="23844" y="2953"/>
                  </a:cubicBezTo>
                  <a:cubicBezTo>
                    <a:pt x="23862" y="2753"/>
                    <a:pt x="23844" y="2607"/>
                    <a:pt x="23789" y="2516"/>
                  </a:cubicBezTo>
                  <a:cubicBezTo>
                    <a:pt x="23716" y="2407"/>
                    <a:pt x="23588" y="2352"/>
                    <a:pt x="23406" y="2352"/>
                  </a:cubicBezTo>
                  <a:cubicBezTo>
                    <a:pt x="23242" y="2352"/>
                    <a:pt x="23096" y="2407"/>
                    <a:pt x="22968" y="2516"/>
                  </a:cubicBezTo>
                  <a:cubicBezTo>
                    <a:pt x="22822" y="2607"/>
                    <a:pt x="22731" y="2772"/>
                    <a:pt x="22694" y="2953"/>
                  </a:cubicBezTo>
                  <a:close/>
                  <a:moveTo>
                    <a:pt x="26689" y="1769"/>
                  </a:moveTo>
                  <a:cubicBezTo>
                    <a:pt x="26488" y="1769"/>
                    <a:pt x="26288" y="1787"/>
                    <a:pt x="26087" y="1842"/>
                  </a:cubicBezTo>
                  <a:cubicBezTo>
                    <a:pt x="25887" y="1897"/>
                    <a:pt x="25704" y="1988"/>
                    <a:pt x="25522" y="2097"/>
                  </a:cubicBezTo>
                  <a:cubicBezTo>
                    <a:pt x="25358" y="2206"/>
                    <a:pt x="25194" y="2370"/>
                    <a:pt x="25066" y="2571"/>
                  </a:cubicBezTo>
                  <a:cubicBezTo>
                    <a:pt x="24938" y="2772"/>
                    <a:pt x="24829" y="3008"/>
                    <a:pt x="24774" y="3300"/>
                  </a:cubicBezTo>
                  <a:cubicBezTo>
                    <a:pt x="24427" y="4759"/>
                    <a:pt x="24427" y="4759"/>
                    <a:pt x="24427" y="4759"/>
                  </a:cubicBezTo>
                  <a:cubicBezTo>
                    <a:pt x="25230" y="4759"/>
                    <a:pt x="25230" y="4759"/>
                    <a:pt x="25230" y="4759"/>
                  </a:cubicBezTo>
                  <a:cubicBezTo>
                    <a:pt x="25577" y="3227"/>
                    <a:pt x="25577" y="3227"/>
                    <a:pt x="25577" y="3227"/>
                  </a:cubicBezTo>
                  <a:cubicBezTo>
                    <a:pt x="25631" y="2990"/>
                    <a:pt x="25741" y="2845"/>
                    <a:pt x="25850" y="2717"/>
                  </a:cubicBezTo>
                  <a:cubicBezTo>
                    <a:pt x="26123" y="2407"/>
                    <a:pt x="26634" y="2443"/>
                    <a:pt x="26634" y="2443"/>
                  </a:cubicBezTo>
                  <a:cubicBezTo>
                    <a:pt x="26817" y="1769"/>
                    <a:pt x="26817" y="1769"/>
                    <a:pt x="26817" y="1769"/>
                  </a:cubicBezTo>
                  <a:cubicBezTo>
                    <a:pt x="26799" y="1769"/>
                    <a:pt x="26707" y="1769"/>
                    <a:pt x="26689" y="1769"/>
                  </a:cubicBezTo>
                  <a:close/>
                  <a:moveTo>
                    <a:pt x="26908" y="1185"/>
                  </a:moveTo>
                  <a:cubicBezTo>
                    <a:pt x="26926" y="1094"/>
                    <a:pt x="26926" y="1094"/>
                    <a:pt x="26926" y="1094"/>
                  </a:cubicBezTo>
                  <a:cubicBezTo>
                    <a:pt x="27346" y="1094"/>
                    <a:pt x="27346" y="1094"/>
                    <a:pt x="27346" y="1094"/>
                  </a:cubicBezTo>
                  <a:cubicBezTo>
                    <a:pt x="27328" y="1185"/>
                    <a:pt x="27328" y="1185"/>
                    <a:pt x="27328" y="1185"/>
                  </a:cubicBezTo>
                  <a:cubicBezTo>
                    <a:pt x="27182" y="1185"/>
                    <a:pt x="27182" y="1185"/>
                    <a:pt x="27182" y="1185"/>
                  </a:cubicBezTo>
                  <a:cubicBezTo>
                    <a:pt x="27091" y="1586"/>
                    <a:pt x="27091" y="1586"/>
                    <a:pt x="27091" y="1586"/>
                  </a:cubicBezTo>
                  <a:cubicBezTo>
                    <a:pt x="26981" y="1586"/>
                    <a:pt x="26981" y="1586"/>
                    <a:pt x="26981" y="1586"/>
                  </a:cubicBezTo>
                  <a:cubicBezTo>
                    <a:pt x="27072" y="1185"/>
                    <a:pt x="27072" y="1185"/>
                    <a:pt x="27072" y="1185"/>
                  </a:cubicBezTo>
                  <a:close/>
                  <a:moveTo>
                    <a:pt x="27601" y="1094"/>
                  </a:moveTo>
                  <a:cubicBezTo>
                    <a:pt x="27638" y="1459"/>
                    <a:pt x="27638" y="1459"/>
                    <a:pt x="27638" y="1459"/>
                  </a:cubicBezTo>
                  <a:cubicBezTo>
                    <a:pt x="27838" y="1094"/>
                    <a:pt x="27838" y="1094"/>
                    <a:pt x="27838" y="1094"/>
                  </a:cubicBezTo>
                  <a:cubicBezTo>
                    <a:pt x="28002" y="1094"/>
                    <a:pt x="28002" y="1094"/>
                    <a:pt x="28002" y="1094"/>
                  </a:cubicBezTo>
                  <a:cubicBezTo>
                    <a:pt x="27893" y="1586"/>
                    <a:pt x="27893" y="1586"/>
                    <a:pt x="27893" y="1586"/>
                  </a:cubicBezTo>
                  <a:cubicBezTo>
                    <a:pt x="27784" y="1586"/>
                    <a:pt x="27784" y="1586"/>
                    <a:pt x="27784" y="1586"/>
                  </a:cubicBezTo>
                  <a:cubicBezTo>
                    <a:pt x="27875" y="1185"/>
                    <a:pt x="27875" y="1185"/>
                    <a:pt x="27875" y="1185"/>
                  </a:cubicBezTo>
                  <a:cubicBezTo>
                    <a:pt x="27656" y="1586"/>
                    <a:pt x="27656" y="1586"/>
                    <a:pt x="27656" y="1586"/>
                  </a:cubicBezTo>
                  <a:cubicBezTo>
                    <a:pt x="27583" y="1586"/>
                    <a:pt x="27583" y="1586"/>
                    <a:pt x="27583" y="1586"/>
                  </a:cubicBezTo>
                  <a:cubicBezTo>
                    <a:pt x="27528" y="1185"/>
                    <a:pt x="27528" y="1185"/>
                    <a:pt x="27528" y="1185"/>
                  </a:cubicBezTo>
                  <a:cubicBezTo>
                    <a:pt x="27455" y="1586"/>
                    <a:pt x="27455" y="1586"/>
                    <a:pt x="27455" y="1586"/>
                  </a:cubicBezTo>
                  <a:cubicBezTo>
                    <a:pt x="27346" y="1586"/>
                    <a:pt x="27346" y="1586"/>
                    <a:pt x="27346" y="1586"/>
                  </a:cubicBezTo>
                  <a:cubicBezTo>
                    <a:pt x="27455" y="1094"/>
                    <a:pt x="27455" y="1094"/>
                    <a:pt x="27455" y="10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7604442" y="4839276"/>
              <a:ext cx="170600" cy="437574"/>
            </a:xfrm>
            <a:prstGeom prst="parallelogram">
              <a:avLst>
                <a:gd name="adj" fmla="val 91071"/>
              </a:avLst>
            </a:pr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-right-mark">
  <p:cSld name="White-right-mark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22"/>
          <p:cNvGrpSpPr/>
          <p:nvPr/>
        </p:nvGrpSpPr>
        <p:grpSpPr>
          <a:xfrm>
            <a:off x="3621134" y="1683963"/>
            <a:ext cx="5522867" cy="3477374"/>
            <a:chOff x="3621134" y="1683963"/>
            <a:chExt cx="5522867" cy="3477374"/>
          </a:xfrm>
        </p:grpSpPr>
        <p:sp>
          <p:nvSpPr>
            <p:cNvPr id="199" name="Google Shape;199;p22"/>
            <p:cNvSpPr/>
            <p:nvPr/>
          </p:nvSpPr>
          <p:spPr>
            <a:xfrm>
              <a:off x="3621134" y="1683963"/>
              <a:ext cx="5522867" cy="3477374"/>
            </a:xfrm>
            <a:custGeom>
              <a:avLst/>
              <a:gdLst/>
              <a:ahLst/>
              <a:cxnLst/>
              <a:rect l="l" t="t" r="r" b="b"/>
              <a:pathLst>
                <a:path w="5522867" h="3477374" extrusionOk="0">
                  <a:moveTo>
                    <a:pt x="3679029" y="0"/>
                  </a:moveTo>
                  <a:cubicBezTo>
                    <a:pt x="4293585" y="0"/>
                    <a:pt x="4716682" y="51245"/>
                    <a:pt x="5088121" y="371426"/>
                  </a:cubicBezTo>
                  <a:cubicBezTo>
                    <a:pt x="5241863" y="505945"/>
                    <a:pt x="5361358" y="653090"/>
                    <a:pt x="5450673" y="784474"/>
                  </a:cubicBezTo>
                  <a:lnTo>
                    <a:pt x="5522867" y="898196"/>
                  </a:lnTo>
                  <a:lnTo>
                    <a:pt x="5522867" y="3477374"/>
                  </a:lnTo>
                  <a:lnTo>
                    <a:pt x="605177" y="3477374"/>
                  </a:lnTo>
                  <a:lnTo>
                    <a:pt x="551670" y="3436512"/>
                  </a:lnTo>
                  <a:cubicBezTo>
                    <a:pt x="255410" y="3190022"/>
                    <a:pt x="27975" y="2831407"/>
                    <a:pt x="2351" y="2395822"/>
                  </a:cubicBezTo>
                  <a:cubicBezTo>
                    <a:pt x="-48896" y="1447578"/>
                    <a:pt x="745230" y="614944"/>
                    <a:pt x="1667680" y="614944"/>
                  </a:cubicBezTo>
                  <a:cubicBezTo>
                    <a:pt x="1796002" y="614944"/>
                    <a:pt x="1911206" y="627653"/>
                    <a:pt x="2026410" y="653481"/>
                  </a:cubicBezTo>
                  <a:cubicBezTo>
                    <a:pt x="2410559" y="256227"/>
                    <a:pt x="2999696" y="0"/>
                    <a:pt x="36790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2"/>
            <p:cNvSpPr/>
            <p:nvPr/>
          </p:nvSpPr>
          <p:spPr>
            <a:xfrm>
              <a:off x="4127278" y="1990328"/>
              <a:ext cx="5016722" cy="3153172"/>
            </a:xfrm>
            <a:custGeom>
              <a:avLst/>
              <a:gdLst/>
              <a:ahLst/>
              <a:cxnLst/>
              <a:rect l="l" t="t" r="r" b="b"/>
              <a:pathLst>
                <a:path w="5016722" h="3153172" extrusionOk="0">
                  <a:moveTo>
                    <a:pt x="3346761" y="0"/>
                  </a:moveTo>
                  <a:cubicBezTo>
                    <a:pt x="3905814" y="0"/>
                    <a:pt x="4290699" y="46617"/>
                    <a:pt x="4628592" y="337881"/>
                  </a:cubicBezTo>
                  <a:cubicBezTo>
                    <a:pt x="4768449" y="460251"/>
                    <a:pt x="4877152" y="594107"/>
                    <a:pt x="4958400" y="713625"/>
                  </a:cubicBezTo>
                  <a:lnTo>
                    <a:pt x="5016722" y="805495"/>
                  </a:lnTo>
                  <a:lnTo>
                    <a:pt x="5016722" y="3153172"/>
                  </a:lnTo>
                  <a:lnTo>
                    <a:pt x="537235" y="3153172"/>
                  </a:lnTo>
                  <a:lnTo>
                    <a:pt x="501846" y="3126147"/>
                  </a:lnTo>
                  <a:cubicBezTo>
                    <a:pt x="232343" y="2901918"/>
                    <a:pt x="25448" y="2575691"/>
                    <a:pt x="2139" y="2179445"/>
                  </a:cubicBezTo>
                  <a:cubicBezTo>
                    <a:pt x="-44480" y="1316842"/>
                    <a:pt x="677926" y="559406"/>
                    <a:pt x="1517065" y="559406"/>
                  </a:cubicBezTo>
                  <a:cubicBezTo>
                    <a:pt x="1633798" y="559406"/>
                    <a:pt x="1738597" y="570967"/>
                    <a:pt x="1843397" y="594462"/>
                  </a:cubicBezTo>
                  <a:cubicBezTo>
                    <a:pt x="2192851" y="233086"/>
                    <a:pt x="2728781" y="0"/>
                    <a:pt x="33467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2"/>
            <p:cNvSpPr/>
            <p:nvPr/>
          </p:nvSpPr>
          <p:spPr>
            <a:xfrm>
              <a:off x="5003058" y="2503032"/>
              <a:ext cx="4140942" cy="2640468"/>
            </a:xfrm>
            <a:custGeom>
              <a:avLst/>
              <a:gdLst/>
              <a:ahLst/>
              <a:cxnLst/>
              <a:rect l="l" t="t" r="r" b="b"/>
              <a:pathLst>
                <a:path w="4140942" h="2640468" extrusionOk="0">
                  <a:moveTo>
                    <a:pt x="2783350" y="0"/>
                  </a:moveTo>
                  <a:cubicBezTo>
                    <a:pt x="3248289" y="0"/>
                    <a:pt x="3568380" y="38770"/>
                    <a:pt x="3849391" y="281001"/>
                  </a:cubicBezTo>
                  <a:cubicBezTo>
                    <a:pt x="3965703" y="382770"/>
                    <a:pt x="4056107" y="494092"/>
                    <a:pt x="4123677" y="593490"/>
                  </a:cubicBezTo>
                  <a:lnTo>
                    <a:pt x="4140942" y="620686"/>
                  </a:lnTo>
                  <a:lnTo>
                    <a:pt x="4140942" y="2640468"/>
                  </a:lnTo>
                  <a:lnTo>
                    <a:pt x="470518" y="2640468"/>
                  </a:lnTo>
                  <a:lnTo>
                    <a:pt x="417364" y="2599874"/>
                  </a:lnTo>
                  <a:cubicBezTo>
                    <a:pt x="193230" y="2413394"/>
                    <a:pt x="21165" y="2142086"/>
                    <a:pt x="1779" y="1812546"/>
                  </a:cubicBezTo>
                  <a:cubicBezTo>
                    <a:pt x="-36992" y="1095158"/>
                    <a:pt x="563800" y="465233"/>
                    <a:pt x="1261674" y="465233"/>
                  </a:cubicBezTo>
                  <a:cubicBezTo>
                    <a:pt x="1358756" y="465233"/>
                    <a:pt x="1445913" y="474847"/>
                    <a:pt x="1533070" y="494387"/>
                  </a:cubicBezTo>
                  <a:cubicBezTo>
                    <a:pt x="1823695" y="193847"/>
                    <a:pt x="2269404" y="0"/>
                    <a:pt x="27833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2"/>
            <p:cNvSpPr/>
            <p:nvPr/>
          </p:nvSpPr>
          <p:spPr>
            <a:xfrm>
              <a:off x="5732446" y="2877092"/>
              <a:ext cx="3411555" cy="2266409"/>
            </a:xfrm>
            <a:custGeom>
              <a:avLst/>
              <a:gdLst/>
              <a:ahLst/>
              <a:cxnLst/>
              <a:rect l="l" t="t" r="r" b="b"/>
              <a:pathLst>
                <a:path w="3411555" h="2266409" extrusionOk="0">
                  <a:moveTo>
                    <a:pt x="2836065" y="1668958"/>
                  </a:moveTo>
                  <a:cubicBezTo>
                    <a:pt x="3013454" y="1671477"/>
                    <a:pt x="3200042" y="1700173"/>
                    <a:pt x="3393417" y="1763433"/>
                  </a:cubicBezTo>
                  <a:lnTo>
                    <a:pt x="3411555" y="1768199"/>
                  </a:lnTo>
                  <a:lnTo>
                    <a:pt x="3411555" y="2266409"/>
                  </a:lnTo>
                  <a:lnTo>
                    <a:pt x="1394165" y="2266409"/>
                  </a:lnTo>
                  <a:lnTo>
                    <a:pt x="1553027" y="2126603"/>
                  </a:lnTo>
                  <a:cubicBezTo>
                    <a:pt x="1854518" y="1889441"/>
                    <a:pt x="2303898" y="1661403"/>
                    <a:pt x="2836065" y="1668958"/>
                  </a:cubicBezTo>
                  <a:close/>
                  <a:moveTo>
                    <a:pt x="3411555" y="760857"/>
                  </a:moveTo>
                  <a:lnTo>
                    <a:pt x="3411555" y="1106063"/>
                  </a:lnTo>
                  <a:lnTo>
                    <a:pt x="3324077" y="1095805"/>
                  </a:lnTo>
                  <a:cubicBezTo>
                    <a:pt x="2808220" y="1063892"/>
                    <a:pt x="2244249" y="1322749"/>
                    <a:pt x="2217744" y="1349252"/>
                  </a:cubicBezTo>
                  <a:cubicBezTo>
                    <a:pt x="2420141" y="1041487"/>
                    <a:pt x="2847568" y="831476"/>
                    <a:pt x="3277298" y="772471"/>
                  </a:cubicBezTo>
                  <a:close/>
                  <a:moveTo>
                    <a:pt x="2362082" y="0"/>
                  </a:moveTo>
                  <a:cubicBezTo>
                    <a:pt x="2757468" y="0"/>
                    <a:pt x="3027330" y="38550"/>
                    <a:pt x="3268201" y="240861"/>
                  </a:cubicBezTo>
                  <a:cubicBezTo>
                    <a:pt x="2892245" y="192750"/>
                    <a:pt x="2449055" y="337390"/>
                    <a:pt x="1938014" y="664911"/>
                  </a:cubicBezTo>
                  <a:cubicBezTo>
                    <a:pt x="1938014" y="664911"/>
                    <a:pt x="1995995" y="693901"/>
                    <a:pt x="2005556" y="693901"/>
                  </a:cubicBezTo>
                  <a:cubicBezTo>
                    <a:pt x="2526158" y="472161"/>
                    <a:pt x="2901805" y="597680"/>
                    <a:pt x="2901805" y="607240"/>
                  </a:cubicBezTo>
                  <a:cubicBezTo>
                    <a:pt x="1696063" y="1020381"/>
                    <a:pt x="1287256" y="1787464"/>
                    <a:pt x="1145836" y="2237440"/>
                  </a:cubicBezTo>
                  <a:lnTo>
                    <a:pt x="1137460" y="2266409"/>
                  </a:lnTo>
                  <a:lnTo>
                    <a:pt x="452658" y="2266409"/>
                  </a:lnTo>
                  <a:lnTo>
                    <a:pt x="409594" y="2238023"/>
                  </a:lnTo>
                  <a:cubicBezTo>
                    <a:pt x="193935" y="2081471"/>
                    <a:pt x="20453" y="1835753"/>
                    <a:pt x="1177" y="1532133"/>
                  </a:cubicBezTo>
                  <a:cubicBezTo>
                    <a:pt x="-27814" y="925201"/>
                    <a:pt x="483227" y="395061"/>
                    <a:pt x="1071063" y="395061"/>
                  </a:cubicBezTo>
                  <a:cubicBezTo>
                    <a:pt x="1148167" y="395061"/>
                    <a:pt x="1225270" y="404930"/>
                    <a:pt x="1302373" y="424051"/>
                  </a:cubicBezTo>
                  <a:cubicBezTo>
                    <a:pt x="1542936" y="163761"/>
                    <a:pt x="1928453" y="0"/>
                    <a:pt x="2362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3" name="Google Shape;203;p22"/>
          <p:cNvSpPr/>
          <p:nvPr/>
        </p:nvSpPr>
        <p:spPr>
          <a:xfrm rot="10800000" flipH="1"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29803"/>
                </a:srgbClr>
              </a:gs>
              <a:gs pos="55000">
                <a:schemeClr val="lt1"/>
              </a:gs>
              <a:gs pos="100000">
                <a:schemeClr val="lt1"/>
              </a:gs>
            </a:gsLst>
            <a:lin ang="7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2"/>
          <p:cNvSpPr txBox="1">
            <a:spLocks noGrp="1"/>
          </p:cNvSpPr>
          <p:nvPr>
            <p:ph type="title"/>
          </p:nvPr>
        </p:nvSpPr>
        <p:spPr>
          <a:xfrm>
            <a:off x="219456" y="0"/>
            <a:ext cx="8705088" cy="437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2"/>
          <p:cNvSpPr txBox="1">
            <a:spLocks noGrp="1"/>
          </p:cNvSpPr>
          <p:nvPr>
            <p:ph type="body" idx="1"/>
          </p:nvPr>
        </p:nvSpPr>
        <p:spPr>
          <a:xfrm>
            <a:off x="219456" y="1031410"/>
            <a:ext cx="8705088" cy="363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06" name="Google Shape;206;p22"/>
          <p:cNvGrpSpPr/>
          <p:nvPr/>
        </p:nvGrpSpPr>
        <p:grpSpPr>
          <a:xfrm>
            <a:off x="320040" y="502920"/>
            <a:ext cx="960120" cy="26676"/>
            <a:chOff x="4550759" y="4178160"/>
            <a:chExt cx="4289400" cy="119160"/>
          </a:xfrm>
        </p:grpSpPr>
        <p:sp>
          <p:nvSpPr>
            <p:cNvPr id="207" name="Google Shape;207;p22"/>
            <p:cNvSpPr/>
            <p:nvPr/>
          </p:nvSpPr>
          <p:spPr>
            <a:xfrm>
              <a:off x="6012360" y="4178160"/>
              <a:ext cx="1391040" cy="119160"/>
            </a:xfrm>
            <a:custGeom>
              <a:avLst/>
              <a:gdLst/>
              <a:ahLst/>
              <a:cxnLst/>
              <a:rect l="l" t="t" r="r" b="b"/>
              <a:pathLst>
                <a:path w="3865" h="332" extrusionOk="0">
                  <a:moveTo>
                    <a:pt x="0" y="332"/>
                  </a:moveTo>
                  <a:lnTo>
                    <a:pt x="3747" y="332"/>
                  </a:lnTo>
                  <a:lnTo>
                    <a:pt x="3865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chemeClr val="accent3">
                <a:alpha val="60000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2"/>
            <p:cNvSpPr/>
            <p:nvPr/>
          </p:nvSpPr>
          <p:spPr>
            <a:xfrm>
              <a:off x="4550759" y="4178160"/>
              <a:ext cx="1383842" cy="119160"/>
            </a:xfrm>
            <a:custGeom>
              <a:avLst/>
              <a:gdLst/>
              <a:ahLst/>
              <a:cxnLst/>
              <a:rect l="l" t="t" r="r" b="b"/>
              <a:pathLst>
                <a:path w="3845" h="332" extrusionOk="0">
                  <a:moveTo>
                    <a:pt x="3845" y="0"/>
                  </a:moveTo>
                  <a:lnTo>
                    <a:pt x="127" y="0"/>
                  </a:lnTo>
                  <a:lnTo>
                    <a:pt x="0" y="332"/>
                  </a:lnTo>
                  <a:lnTo>
                    <a:pt x="3728" y="33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2"/>
            <p:cNvSpPr/>
            <p:nvPr/>
          </p:nvSpPr>
          <p:spPr>
            <a:xfrm>
              <a:off x="7480799" y="4178160"/>
              <a:ext cx="1359360" cy="119160"/>
            </a:xfrm>
            <a:custGeom>
              <a:avLst/>
              <a:gdLst/>
              <a:ahLst/>
              <a:cxnLst/>
              <a:rect l="l" t="t" r="r" b="b"/>
              <a:pathLst>
                <a:path w="3777" h="332" extrusionOk="0">
                  <a:moveTo>
                    <a:pt x="118" y="0"/>
                  </a:moveTo>
                  <a:lnTo>
                    <a:pt x="0" y="332"/>
                  </a:lnTo>
                  <a:lnTo>
                    <a:pt x="3650" y="332"/>
                  </a:lnTo>
                  <a:lnTo>
                    <a:pt x="3777" y="0"/>
                  </a:lnTo>
                  <a:close/>
                </a:path>
              </a:pathLst>
            </a:custGeom>
            <a:solidFill>
              <a:schemeClr val="accent3">
                <a:alpha val="29803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0" name="Google Shape;210;p22"/>
          <p:cNvSpPr txBox="1"/>
          <p:nvPr/>
        </p:nvSpPr>
        <p:spPr>
          <a:xfrm>
            <a:off x="504431" y="4873971"/>
            <a:ext cx="3117232" cy="22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 b="0" i="0" u="none" strike="noStrike" cap="none">
                <a:solidFill>
                  <a:srgbClr val="ACAFB6"/>
                </a:solidFill>
                <a:latin typeface="Arial"/>
                <a:ea typeface="Arial"/>
                <a:cs typeface="Arial"/>
                <a:sym typeface="Arial"/>
              </a:rPr>
              <a:t>©2019 Zscaler, Inc. All rights reserved. ZSCALER CONFIDENTIAL INFORMATION </a:t>
            </a:r>
            <a:endParaRPr/>
          </a:p>
        </p:txBody>
      </p:sp>
      <p:sp>
        <p:nvSpPr>
          <p:cNvPr id="211" name="Google Shape;211;p22"/>
          <p:cNvSpPr txBox="1"/>
          <p:nvPr/>
        </p:nvSpPr>
        <p:spPr>
          <a:xfrm>
            <a:off x="182391" y="4824761"/>
            <a:ext cx="217543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2" name="Google Shape;212;p22"/>
          <p:cNvCxnSpPr/>
          <p:nvPr/>
        </p:nvCxnSpPr>
        <p:spPr>
          <a:xfrm>
            <a:off x="439379" y="4916360"/>
            <a:ext cx="0" cy="91440"/>
          </a:xfrm>
          <a:prstGeom prst="straightConnector1">
            <a:avLst/>
          </a:prstGeom>
          <a:noFill/>
          <a:ln w="9525" cap="flat" cmpd="sng">
            <a:solidFill>
              <a:srgbClr val="ACAFB6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13" name="Google Shape;213;p22"/>
          <p:cNvGrpSpPr/>
          <p:nvPr/>
        </p:nvGrpSpPr>
        <p:grpSpPr>
          <a:xfrm>
            <a:off x="5932448" y="4839276"/>
            <a:ext cx="2893671" cy="437574"/>
            <a:chOff x="5932448" y="4839276"/>
            <a:chExt cx="2893671" cy="437574"/>
          </a:xfrm>
        </p:grpSpPr>
        <p:sp>
          <p:nvSpPr>
            <p:cNvPr id="214" name="Google Shape;214;p22"/>
            <p:cNvSpPr txBox="1"/>
            <p:nvPr/>
          </p:nvSpPr>
          <p:spPr>
            <a:xfrm>
              <a:off x="5932448" y="4860425"/>
              <a:ext cx="1692645" cy="220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Securing your cloud transformation</a:t>
              </a:r>
              <a:endParaRPr/>
            </a:p>
          </p:txBody>
        </p:sp>
        <p:sp>
          <p:nvSpPr>
            <p:cNvPr id="215" name="Google Shape;215;p22"/>
            <p:cNvSpPr/>
            <p:nvPr/>
          </p:nvSpPr>
          <p:spPr>
            <a:xfrm>
              <a:off x="7851401" y="4844351"/>
              <a:ext cx="974718" cy="201168"/>
            </a:xfrm>
            <a:custGeom>
              <a:avLst/>
              <a:gdLst/>
              <a:ahLst/>
              <a:cxnLst/>
              <a:rect l="l" t="t" r="r" b="b"/>
              <a:pathLst>
                <a:path w="28002" h="5780" extrusionOk="0">
                  <a:moveTo>
                    <a:pt x="9342" y="2935"/>
                  </a:moveTo>
                  <a:cubicBezTo>
                    <a:pt x="9488" y="3865"/>
                    <a:pt x="8686" y="4394"/>
                    <a:pt x="7865" y="4449"/>
                  </a:cubicBezTo>
                  <a:cubicBezTo>
                    <a:pt x="7464" y="5179"/>
                    <a:pt x="6606" y="5780"/>
                    <a:pt x="5384" y="5780"/>
                  </a:cubicBezTo>
                  <a:cubicBezTo>
                    <a:pt x="4819" y="5780"/>
                    <a:pt x="4363" y="5689"/>
                    <a:pt x="3925" y="5452"/>
                  </a:cubicBezTo>
                  <a:cubicBezTo>
                    <a:pt x="3816" y="5470"/>
                    <a:pt x="3706" y="5489"/>
                    <a:pt x="3597" y="5489"/>
                  </a:cubicBezTo>
                  <a:cubicBezTo>
                    <a:pt x="3177" y="5489"/>
                    <a:pt x="2885" y="5398"/>
                    <a:pt x="2593" y="5069"/>
                  </a:cubicBezTo>
                  <a:cubicBezTo>
                    <a:pt x="3177" y="4321"/>
                    <a:pt x="4928" y="2971"/>
                    <a:pt x="7080" y="3665"/>
                  </a:cubicBezTo>
                  <a:cubicBezTo>
                    <a:pt x="8230" y="4048"/>
                    <a:pt x="8521" y="3172"/>
                    <a:pt x="8230" y="2845"/>
                  </a:cubicBezTo>
                  <a:cubicBezTo>
                    <a:pt x="7153" y="1623"/>
                    <a:pt x="4709" y="2717"/>
                    <a:pt x="4618" y="2808"/>
                  </a:cubicBezTo>
                  <a:cubicBezTo>
                    <a:pt x="5585" y="1349"/>
                    <a:pt x="9014" y="929"/>
                    <a:pt x="9342" y="2935"/>
                  </a:cubicBezTo>
                  <a:close/>
                  <a:moveTo>
                    <a:pt x="6041" y="1258"/>
                  </a:moveTo>
                  <a:cubicBezTo>
                    <a:pt x="6059" y="1258"/>
                    <a:pt x="5275" y="966"/>
                    <a:pt x="4181" y="1440"/>
                  </a:cubicBezTo>
                  <a:cubicBezTo>
                    <a:pt x="4162" y="1459"/>
                    <a:pt x="4035" y="1386"/>
                    <a:pt x="4035" y="1386"/>
                  </a:cubicBezTo>
                  <a:cubicBezTo>
                    <a:pt x="5092" y="692"/>
                    <a:pt x="6023" y="401"/>
                    <a:pt x="6807" y="510"/>
                  </a:cubicBezTo>
                  <a:cubicBezTo>
                    <a:pt x="6315" y="73"/>
                    <a:pt x="5749" y="0"/>
                    <a:pt x="4928" y="0"/>
                  </a:cubicBezTo>
                  <a:cubicBezTo>
                    <a:pt x="4016" y="0"/>
                    <a:pt x="3213" y="346"/>
                    <a:pt x="2721" y="875"/>
                  </a:cubicBezTo>
                  <a:cubicBezTo>
                    <a:pt x="2557" y="838"/>
                    <a:pt x="2393" y="820"/>
                    <a:pt x="2229" y="820"/>
                  </a:cubicBezTo>
                  <a:cubicBezTo>
                    <a:pt x="1006" y="820"/>
                    <a:pt x="-69" y="1933"/>
                    <a:pt x="4" y="3190"/>
                  </a:cubicBezTo>
                  <a:cubicBezTo>
                    <a:pt x="77" y="4449"/>
                    <a:pt x="1444" y="5252"/>
                    <a:pt x="2229" y="5033"/>
                  </a:cubicBezTo>
                  <a:cubicBezTo>
                    <a:pt x="2247" y="5033"/>
                    <a:pt x="2265" y="5033"/>
                    <a:pt x="2284" y="5033"/>
                  </a:cubicBezTo>
                  <a:cubicBezTo>
                    <a:pt x="2466" y="4193"/>
                    <a:pt x="3177" y="2261"/>
                    <a:pt x="6041" y="1258"/>
                  </a:cubicBezTo>
                  <a:close/>
                  <a:moveTo>
                    <a:pt x="12625" y="2407"/>
                  </a:moveTo>
                  <a:cubicBezTo>
                    <a:pt x="12771" y="1769"/>
                    <a:pt x="12771" y="1769"/>
                    <a:pt x="12771" y="1769"/>
                  </a:cubicBezTo>
                  <a:cubicBezTo>
                    <a:pt x="10309" y="1769"/>
                    <a:pt x="10309" y="1769"/>
                    <a:pt x="10309" y="1769"/>
                  </a:cubicBezTo>
                  <a:cubicBezTo>
                    <a:pt x="10254" y="2006"/>
                    <a:pt x="10254" y="2006"/>
                    <a:pt x="10254" y="2006"/>
                  </a:cubicBezTo>
                  <a:cubicBezTo>
                    <a:pt x="10236" y="2115"/>
                    <a:pt x="10254" y="2206"/>
                    <a:pt x="10309" y="2279"/>
                  </a:cubicBezTo>
                  <a:cubicBezTo>
                    <a:pt x="10364" y="2352"/>
                    <a:pt x="10437" y="2389"/>
                    <a:pt x="10546" y="2389"/>
                  </a:cubicBezTo>
                  <a:cubicBezTo>
                    <a:pt x="11696" y="2389"/>
                    <a:pt x="11696" y="2389"/>
                    <a:pt x="11696" y="2389"/>
                  </a:cubicBezTo>
                  <a:cubicBezTo>
                    <a:pt x="9671" y="4157"/>
                    <a:pt x="9671" y="4157"/>
                    <a:pt x="9671" y="4157"/>
                  </a:cubicBezTo>
                  <a:cubicBezTo>
                    <a:pt x="9543" y="4759"/>
                    <a:pt x="9543" y="4759"/>
                    <a:pt x="9543" y="4759"/>
                  </a:cubicBezTo>
                  <a:cubicBezTo>
                    <a:pt x="12133" y="4759"/>
                    <a:pt x="12133" y="4759"/>
                    <a:pt x="12133" y="4759"/>
                  </a:cubicBezTo>
                  <a:cubicBezTo>
                    <a:pt x="12297" y="4102"/>
                    <a:pt x="12297" y="4102"/>
                    <a:pt x="12297" y="4102"/>
                  </a:cubicBezTo>
                  <a:cubicBezTo>
                    <a:pt x="10637" y="4102"/>
                    <a:pt x="10637" y="4102"/>
                    <a:pt x="10637" y="4102"/>
                  </a:cubicBezTo>
                  <a:close/>
                  <a:moveTo>
                    <a:pt x="14267" y="2917"/>
                  </a:moveTo>
                  <a:cubicBezTo>
                    <a:pt x="14231" y="2917"/>
                    <a:pt x="14103" y="2898"/>
                    <a:pt x="14049" y="2881"/>
                  </a:cubicBezTo>
                  <a:cubicBezTo>
                    <a:pt x="13684" y="2790"/>
                    <a:pt x="13520" y="2699"/>
                    <a:pt x="13538" y="2571"/>
                  </a:cubicBezTo>
                  <a:cubicBezTo>
                    <a:pt x="13556" y="2480"/>
                    <a:pt x="13611" y="2425"/>
                    <a:pt x="13684" y="2370"/>
                  </a:cubicBezTo>
                  <a:cubicBezTo>
                    <a:pt x="13775" y="2334"/>
                    <a:pt x="13885" y="2297"/>
                    <a:pt x="14049" y="2297"/>
                  </a:cubicBezTo>
                  <a:cubicBezTo>
                    <a:pt x="14194" y="2297"/>
                    <a:pt x="14322" y="2334"/>
                    <a:pt x="14395" y="2407"/>
                  </a:cubicBezTo>
                  <a:cubicBezTo>
                    <a:pt x="14413" y="2443"/>
                    <a:pt x="14431" y="2462"/>
                    <a:pt x="14468" y="2498"/>
                  </a:cubicBezTo>
                  <a:cubicBezTo>
                    <a:pt x="14504" y="2626"/>
                    <a:pt x="14595" y="2680"/>
                    <a:pt x="14741" y="2680"/>
                  </a:cubicBezTo>
                  <a:cubicBezTo>
                    <a:pt x="15234" y="2680"/>
                    <a:pt x="15234" y="2680"/>
                    <a:pt x="15234" y="2680"/>
                  </a:cubicBezTo>
                  <a:cubicBezTo>
                    <a:pt x="15289" y="2389"/>
                    <a:pt x="15216" y="2152"/>
                    <a:pt x="15052" y="1951"/>
                  </a:cubicBezTo>
                  <a:cubicBezTo>
                    <a:pt x="14851" y="1787"/>
                    <a:pt x="14559" y="1696"/>
                    <a:pt x="14176" y="1696"/>
                  </a:cubicBezTo>
                  <a:cubicBezTo>
                    <a:pt x="13812" y="1696"/>
                    <a:pt x="13501" y="1787"/>
                    <a:pt x="13228" y="1951"/>
                  </a:cubicBezTo>
                  <a:cubicBezTo>
                    <a:pt x="12972" y="2152"/>
                    <a:pt x="12808" y="2389"/>
                    <a:pt x="12735" y="2662"/>
                  </a:cubicBezTo>
                  <a:cubicBezTo>
                    <a:pt x="12698" y="2898"/>
                    <a:pt x="12717" y="3063"/>
                    <a:pt x="12844" y="3209"/>
                  </a:cubicBezTo>
                  <a:cubicBezTo>
                    <a:pt x="12954" y="3336"/>
                    <a:pt x="13191" y="3464"/>
                    <a:pt x="13556" y="3555"/>
                  </a:cubicBezTo>
                  <a:cubicBezTo>
                    <a:pt x="13629" y="3574"/>
                    <a:pt x="13720" y="3592"/>
                    <a:pt x="13848" y="3628"/>
                  </a:cubicBezTo>
                  <a:cubicBezTo>
                    <a:pt x="14158" y="3683"/>
                    <a:pt x="14286" y="3792"/>
                    <a:pt x="14249" y="3920"/>
                  </a:cubicBezTo>
                  <a:cubicBezTo>
                    <a:pt x="14231" y="4011"/>
                    <a:pt x="14176" y="4084"/>
                    <a:pt x="14067" y="4139"/>
                  </a:cubicBezTo>
                  <a:cubicBezTo>
                    <a:pt x="13957" y="4193"/>
                    <a:pt x="13848" y="4212"/>
                    <a:pt x="13702" y="4212"/>
                  </a:cubicBezTo>
                  <a:cubicBezTo>
                    <a:pt x="13520" y="4212"/>
                    <a:pt x="13374" y="4175"/>
                    <a:pt x="13282" y="4102"/>
                  </a:cubicBezTo>
                  <a:cubicBezTo>
                    <a:pt x="13191" y="4029"/>
                    <a:pt x="13155" y="3920"/>
                    <a:pt x="13191" y="3774"/>
                  </a:cubicBezTo>
                  <a:cubicBezTo>
                    <a:pt x="12425" y="3774"/>
                    <a:pt x="12425" y="3774"/>
                    <a:pt x="12425" y="3774"/>
                  </a:cubicBezTo>
                  <a:cubicBezTo>
                    <a:pt x="12407" y="3811"/>
                    <a:pt x="12407" y="3811"/>
                    <a:pt x="12407" y="3811"/>
                  </a:cubicBezTo>
                  <a:cubicBezTo>
                    <a:pt x="12334" y="4139"/>
                    <a:pt x="12388" y="4394"/>
                    <a:pt x="12571" y="4558"/>
                  </a:cubicBezTo>
                  <a:cubicBezTo>
                    <a:pt x="12735" y="4722"/>
                    <a:pt x="13045" y="4814"/>
                    <a:pt x="13465" y="4814"/>
                  </a:cubicBezTo>
                  <a:cubicBezTo>
                    <a:pt x="13921" y="4814"/>
                    <a:pt x="14267" y="4741"/>
                    <a:pt x="14541" y="4576"/>
                  </a:cubicBezTo>
                  <a:cubicBezTo>
                    <a:pt x="14814" y="4394"/>
                    <a:pt x="14997" y="4139"/>
                    <a:pt x="15070" y="3811"/>
                  </a:cubicBezTo>
                  <a:cubicBezTo>
                    <a:pt x="15125" y="3574"/>
                    <a:pt x="15088" y="3391"/>
                    <a:pt x="14979" y="3263"/>
                  </a:cubicBezTo>
                  <a:cubicBezTo>
                    <a:pt x="14869" y="3136"/>
                    <a:pt x="14614" y="3026"/>
                    <a:pt x="14267" y="2917"/>
                  </a:cubicBezTo>
                  <a:close/>
                  <a:moveTo>
                    <a:pt x="17076" y="3902"/>
                  </a:moveTo>
                  <a:cubicBezTo>
                    <a:pt x="17022" y="3938"/>
                    <a:pt x="16985" y="3956"/>
                    <a:pt x="16967" y="3975"/>
                  </a:cubicBezTo>
                  <a:cubicBezTo>
                    <a:pt x="16949" y="4011"/>
                    <a:pt x="16839" y="4084"/>
                    <a:pt x="16821" y="4084"/>
                  </a:cubicBezTo>
                  <a:cubicBezTo>
                    <a:pt x="16711" y="4139"/>
                    <a:pt x="16602" y="4157"/>
                    <a:pt x="16474" y="4157"/>
                  </a:cubicBezTo>
                  <a:cubicBezTo>
                    <a:pt x="16274" y="4157"/>
                    <a:pt x="16146" y="4102"/>
                    <a:pt x="16073" y="3975"/>
                  </a:cubicBezTo>
                  <a:cubicBezTo>
                    <a:pt x="15982" y="3847"/>
                    <a:pt x="15964" y="3592"/>
                    <a:pt x="16037" y="3245"/>
                  </a:cubicBezTo>
                  <a:cubicBezTo>
                    <a:pt x="16128" y="2898"/>
                    <a:pt x="16237" y="2662"/>
                    <a:pt x="16420" y="2516"/>
                  </a:cubicBezTo>
                  <a:cubicBezTo>
                    <a:pt x="16547" y="2407"/>
                    <a:pt x="16693" y="2352"/>
                    <a:pt x="16857" y="2352"/>
                  </a:cubicBezTo>
                  <a:cubicBezTo>
                    <a:pt x="17040" y="2352"/>
                    <a:pt x="17168" y="2407"/>
                    <a:pt x="17241" y="2516"/>
                  </a:cubicBezTo>
                  <a:cubicBezTo>
                    <a:pt x="17259" y="2553"/>
                    <a:pt x="17295" y="2607"/>
                    <a:pt x="17314" y="2680"/>
                  </a:cubicBezTo>
                  <a:cubicBezTo>
                    <a:pt x="18098" y="2680"/>
                    <a:pt x="18098" y="2680"/>
                    <a:pt x="18098" y="2680"/>
                  </a:cubicBezTo>
                  <a:cubicBezTo>
                    <a:pt x="18098" y="2462"/>
                    <a:pt x="18043" y="2261"/>
                    <a:pt x="17934" y="2097"/>
                  </a:cubicBezTo>
                  <a:cubicBezTo>
                    <a:pt x="17752" y="1824"/>
                    <a:pt x="17441" y="1696"/>
                    <a:pt x="16985" y="1696"/>
                  </a:cubicBezTo>
                  <a:cubicBezTo>
                    <a:pt x="16547" y="1696"/>
                    <a:pt x="16183" y="1842"/>
                    <a:pt x="15891" y="2115"/>
                  </a:cubicBezTo>
                  <a:cubicBezTo>
                    <a:pt x="15599" y="2389"/>
                    <a:pt x="15398" y="2753"/>
                    <a:pt x="15271" y="3245"/>
                  </a:cubicBezTo>
                  <a:cubicBezTo>
                    <a:pt x="15161" y="3738"/>
                    <a:pt x="15198" y="4139"/>
                    <a:pt x="15380" y="4394"/>
                  </a:cubicBezTo>
                  <a:cubicBezTo>
                    <a:pt x="15544" y="4686"/>
                    <a:pt x="15854" y="4814"/>
                    <a:pt x="16292" y="4814"/>
                  </a:cubicBezTo>
                  <a:cubicBezTo>
                    <a:pt x="16638" y="4814"/>
                    <a:pt x="16949" y="4722"/>
                    <a:pt x="17222" y="4558"/>
                  </a:cubicBezTo>
                  <a:cubicBezTo>
                    <a:pt x="17496" y="4394"/>
                    <a:pt x="17697" y="4157"/>
                    <a:pt x="17861" y="3829"/>
                  </a:cubicBezTo>
                  <a:cubicBezTo>
                    <a:pt x="17295" y="3829"/>
                    <a:pt x="17295" y="3829"/>
                    <a:pt x="17295" y="3829"/>
                  </a:cubicBezTo>
                  <a:cubicBezTo>
                    <a:pt x="17204" y="3829"/>
                    <a:pt x="17131" y="3847"/>
                    <a:pt x="17076" y="3902"/>
                  </a:cubicBezTo>
                  <a:close/>
                  <a:moveTo>
                    <a:pt x="20505" y="3574"/>
                  </a:moveTo>
                  <a:cubicBezTo>
                    <a:pt x="20451" y="3865"/>
                    <a:pt x="20341" y="4102"/>
                    <a:pt x="20195" y="4266"/>
                  </a:cubicBezTo>
                  <a:cubicBezTo>
                    <a:pt x="20050" y="4449"/>
                    <a:pt x="19886" y="4558"/>
                    <a:pt x="19721" y="4631"/>
                  </a:cubicBezTo>
                  <a:cubicBezTo>
                    <a:pt x="19539" y="4722"/>
                    <a:pt x="19357" y="4777"/>
                    <a:pt x="19174" y="4795"/>
                  </a:cubicBezTo>
                  <a:cubicBezTo>
                    <a:pt x="18992" y="4814"/>
                    <a:pt x="18846" y="4814"/>
                    <a:pt x="18700" y="4814"/>
                  </a:cubicBezTo>
                  <a:cubicBezTo>
                    <a:pt x="18444" y="4814"/>
                    <a:pt x="18207" y="4741"/>
                    <a:pt x="18043" y="4595"/>
                  </a:cubicBezTo>
                  <a:cubicBezTo>
                    <a:pt x="17879" y="4449"/>
                    <a:pt x="17824" y="4212"/>
                    <a:pt x="17916" y="3865"/>
                  </a:cubicBezTo>
                  <a:cubicBezTo>
                    <a:pt x="17988" y="3555"/>
                    <a:pt x="18116" y="3336"/>
                    <a:pt x="18335" y="3190"/>
                  </a:cubicBezTo>
                  <a:cubicBezTo>
                    <a:pt x="18554" y="3063"/>
                    <a:pt x="18809" y="2971"/>
                    <a:pt x="19101" y="2917"/>
                  </a:cubicBezTo>
                  <a:cubicBezTo>
                    <a:pt x="19138" y="2917"/>
                    <a:pt x="19357" y="2881"/>
                    <a:pt x="19430" y="2881"/>
                  </a:cubicBezTo>
                  <a:cubicBezTo>
                    <a:pt x="19776" y="2826"/>
                    <a:pt x="19958" y="2735"/>
                    <a:pt x="19995" y="2589"/>
                  </a:cubicBezTo>
                  <a:cubicBezTo>
                    <a:pt x="20013" y="2480"/>
                    <a:pt x="19977" y="2407"/>
                    <a:pt x="19867" y="2370"/>
                  </a:cubicBezTo>
                  <a:cubicBezTo>
                    <a:pt x="19758" y="2334"/>
                    <a:pt x="19649" y="2316"/>
                    <a:pt x="19557" y="2316"/>
                  </a:cubicBezTo>
                  <a:cubicBezTo>
                    <a:pt x="19448" y="2316"/>
                    <a:pt x="19357" y="2334"/>
                    <a:pt x="19265" y="2370"/>
                  </a:cubicBezTo>
                  <a:cubicBezTo>
                    <a:pt x="19174" y="2389"/>
                    <a:pt x="19101" y="2443"/>
                    <a:pt x="19046" y="2534"/>
                  </a:cubicBezTo>
                  <a:cubicBezTo>
                    <a:pt x="18298" y="2534"/>
                    <a:pt x="18298" y="2534"/>
                    <a:pt x="18298" y="2534"/>
                  </a:cubicBezTo>
                  <a:cubicBezTo>
                    <a:pt x="18371" y="2297"/>
                    <a:pt x="18517" y="2115"/>
                    <a:pt x="18736" y="1951"/>
                  </a:cubicBezTo>
                  <a:cubicBezTo>
                    <a:pt x="18973" y="1787"/>
                    <a:pt x="19284" y="1696"/>
                    <a:pt x="19667" y="1696"/>
                  </a:cubicBezTo>
                  <a:cubicBezTo>
                    <a:pt x="20086" y="1696"/>
                    <a:pt x="20396" y="1769"/>
                    <a:pt x="20560" y="1915"/>
                  </a:cubicBezTo>
                  <a:cubicBezTo>
                    <a:pt x="20743" y="2061"/>
                    <a:pt x="20816" y="2279"/>
                    <a:pt x="20743" y="2534"/>
                  </a:cubicBezTo>
                  <a:close/>
                  <a:moveTo>
                    <a:pt x="19849" y="3245"/>
                  </a:moveTo>
                  <a:cubicBezTo>
                    <a:pt x="19740" y="3300"/>
                    <a:pt x="19576" y="3355"/>
                    <a:pt x="19375" y="3391"/>
                  </a:cubicBezTo>
                  <a:cubicBezTo>
                    <a:pt x="19101" y="3446"/>
                    <a:pt x="19101" y="3446"/>
                    <a:pt x="19101" y="3446"/>
                  </a:cubicBezTo>
                  <a:cubicBezTo>
                    <a:pt x="18955" y="3501"/>
                    <a:pt x="18864" y="3537"/>
                    <a:pt x="18773" y="3592"/>
                  </a:cubicBezTo>
                  <a:cubicBezTo>
                    <a:pt x="18718" y="3683"/>
                    <a:pt x="18663" y="3774"/>
                    <a:pt x="18645" y="3847"/>
                  </a:cubicBezTo>
                  <a:cubicBezTo>
                    <a:pt x="18627" y="3956"/>
                    <a:pt x="18627" y="4048"/>
                    <a:pt x="18681" y="4120"/>
                  </a:cubicBezTo>
                  <a:cubicBezTo>
                    <a:pt x="18736" y="4175"/>
                    <a:pt x="18827" y="4212"/>
                    <a:pt x="18955" y="4212"/>
                  </a:cubicBezTo>
                  <a:cubicBezTo>
                    <a:pt x="19174" y="4212"/>
                    <a:pt x="19338" y="4157"/>
                    <a:pt x="19503" y="4029"/>
                  </a:cubicBezTo>
                  <a:cubicBezTo>
                    <a:pt x="19649" y="3902"/>
                    <a:pt x="19740" y="3738"/>
                    <a:pt x="19794" y="3537"/>
                  </a:cubicBezTo>
                  <a:close/>
                  <a:moveTo>
                    <a:pt x="22038" y="984"/>
                  </a:moveTo>
                  <a:cubicBezTo>
                    <a:pt x="21983" y="911"/>
                    <a:pt x="21892" y="893"/>
                    <a:pt x="21801" y="893"/>
                  </a:cubicBezTo>
                  <a:cubicBezTo>
                    <a:pt x="21381" y="893"/>
                    <a:pt x="21381" y="893"/>
                    <a:pt x="21381" y="893"/>
                  </a:cubicBezTo>
                  <a:cubicBezTo>
                    <a:pt x="20505" y="4759"/>
                    <a:pt x="20505" y="4759"/>
                    <a:pt x="20505" y="4759"/>
                  </a:cubicBezTo>
                  <a:cubicBezTo>
                    <a:pt x="21290" y="4759"/>
                    <a:pt x="21290" y="4759"/>
                    <a:pt x="21290" y="4759"/>
                  </a:cubicBezTo>
                  <a:cubicBezTo>
                    <a:pt x="22092" y="1258"/>
                    <a:pt x="22092" y="1258"/>
                    <a:pt x="22092" y="1258"/>
                  </a:cubicBezTo>
                  <a:cubicBezTo>
                    <a:pt x="22111" y="1148"/>
                    <a:pt x="22092" y="1057"/>
                    <a:pt x="22038" y="984"/>
                  </a:cubicBezTo>
                  <a:close/>
                  <a:moveTo>
                    <a:pt x="23844" y="3829"/>
                  </a:moveTo>
                  <a:cubicBezTo>
                    <a:pt x="24409" y="3829"/>
                    <a:pt x="24409" y="3829"/>
                    <a:pt x="24409" y="3829"/>
                  </a:cubicBezTo>
                  <a:cubicBezTo>
                    <a:pt x="24245" y="4157"/>
                    <a:pt x="24026" y="4394"/>
                    <a:pt x="23771" y="4558"/>
                  </a:cubicBezTo>
                  <a:cubicBezTo>
                    <a:pt x="23497" y="4722"/>
                    <a:pt x="23187" y="4814"/>
                    <a:pt x="22822" y="4814"/>
                  </a:cubicBezTo>
                  <a:cubicBezTo>
                    <a:pt x="22402" y="4814"/>
                    <a:pt x="22092" y="4686"/>
                    <a:pt x="21910" y="4394"/>
                  </a:cubicBezTo>
                  <a:cubicBezTo>
                    <a:pt x="21746" y="4139"/>
                    <a:pt x="21710" y="3738"/>
                    <a:pt x="21819" y="3245"/>
                  </a:cubicBezTo>
                  <a:cubicBezTo>
                    <a:pt x="21928" y="2753"/>
                    <a:pt x="22129" y="2389"/>
                    <a:pt x="22421" y="2115"/>
                  </a:cubicBezTo>
                  <a:cubicBezTo>
                    <a:pt x="22731" y="1842"/>
                    <a:pt x="23096" y="1696"/>
                    <a:pt x="23534" y="1696"/>
                  </a:cubicBezTo>
                  <a:cubicBezTo>
                    <a:pt x="23971" y="1696"/>
                    <a:pt x="24299" y="1824"/>
                    <a:pt x="24482" y="2097"/>
                  </a:cubicBezTo>
                  <a:cubicBezTo>
                    <a:pt x="24664" y="2389"/>
                    <a:pt x="24701" y="2772"/>
                    <a:pt x="24573" y="3263"/>
                  </a:cubicBezTo>
                  <a:cubicBezTo>
                    <a:pt x="24573" y="3300"/>
                    <a:pt x="24537" y="3446"/>
                    <a:pt x="24518" y="3464"/>
                  </a:cubicBezTo>
                  <a:cubicBezTo>
                    <a:pt x="22567" y="3464"/>
                    <a:pt x="22567" y="3464"/>
                    <a:pt x="22567" y="3464"/>
                  </a:cubicBezTo>
                  <a:cubicBezTo>
                    <a:pt x="22530" y="3701"/>
                    <a:pt x="22548" y="3865"/>
                    <a:pt x="22621" y="3975"/>
                  </a:cubicBezTo>
                  <a:cubicBezTo>
                    <a:pt x="22694" y="4102"/>
                    <a:pt x="22822" y="4175"/>
                    <a:pt x="23023" y="4157"/>
                  </a:cubicBezTo>
                  <a:cubicBezTo>
                    <a:pt x="23297" y="4157"/>
                    <a:pt x="23406" y="4066"/>
                    <a:pt x="23443" y="4048"/>
                  </a:cubicBezTo>
                  <a:cubicBezTo>
                    <a:pt x="23461" y="4029"/>
                    <a:pt x="23552" y="3938"/>
                    <a:pt x="23625" y="3902"/>
                  </a:cubicBezTo>
                  <a:cubicBezTo>
                    <a:pt x="23680" y="3847"/>
                    <a:pt x="23753" y="3829"/>
                    <a:pt x="23844" y="3829"/>
                  </a:cubicBezTo>
                  <a:close/>
                  <a:moveTo>
                    <a:pt x="22694" y="2953"/>
                  </a:moveTo>
                  <a:cubicBezTo>
                    <a:pt x="23844" y="2953"/>
                    <a:pt x="23844" y="2953"/>
                    <a:pt x="23844" y="2953"/>
                  </a:cubicBezTo>
                  <a:cubicBezTo>
                    <a:pt x="23862" y="2753"/>
                    <a:pt x="23844" y="2607"/>
                    <a:pt x="23789" y="2516"/>
                  </a:cubicBezTo>
                  <a:cubicBezTo>
                    <a:pt x="23716" y="2407"/>
                    <a:pt x="23588" y="2352"/>
                    <a:pt x="23406" y="2352"/>
                  </a:cubicBezTo>
                  <a:cubicBezTo>
                    <a:pt x="23242" y="2352"/>
                    <a:pt x="23096" y="2407"/>
                    <a:pt x="22968" y="2516"/>
                  </a:cubicBezTo>
                  <a:cubicBezTo>
                    <a:pt x="22822" y="2607"/>
                    <a:pt x="22731" y="2772"/>
                    <a:pt x="22694" y="2953"/>
                  </a:cubicBezTo>
                  <a:close/>
                  <a:moveTo>
                    <a:pt x="26689" y="1769"/>
                  </a:moveTo>
                  <a:cubicBezTo>
                    <a:pt x="26488" y="1769"/>
                    <a:pt x="26288" y="1787"/>
                    <a:pt x="26087" y="1842"/>
                  </a:cubicBezTo>
                  <a:cubicBezTo>
                    <a:pt x="25887" y="1897"/>
                    <a:pt x="25704" y="1988"/>
                    <a:pt x="25522" y="2097"/>
                  </a:cubicBezTo>
                  <a:cubicBezTo>
                    <a:pt x="25358" y="2206"/>
                    <a:pt x="25194" y="2370"/>
                    <a:pt x="25066" y="2571"/>
                  </a:cubicBezTo>
                  <a:cubicBezTo>
                    <a:pt x="24938" y="2772"/>
                    <a:pt x="24829" y="3008"/>
                    <a:pt x="24774" y="3300"/>
                  </a:cubicBezTo>
                  <a:cubicBezTo>
                    <a:pt x="24427" y="4759"/>
                    <a:pt x="24427" y="4759"/>
                    <a:pt x="24427" y="4759"/>
                  </a:cubicBezTo>
                  <a:cubicBezTo>
                    <a:pt x="25230" y="4759"/>
                    <a:pt x="25230" y="4759"/>
                    <a:pt x="25230" y="4759"/>
                  </a:cubicBezTo>
                  <a:cubicBezTo>
                    <a:pt x="25577" y="3227"/>
                    <a:pt x="25577" y="3227"/>
                    <a:pt x="25577" y="3227"/>
                  </a:cubicBezTo>
                  <a:cubicBezTo>
                    <a:pt x="25631" y="2990"/>
                    <a:pt x="25741" y="2845"/>
                    <a:pt x="25850" y="2717"/>
                  </a:cubicBezTo>
                  <a:cubicBezTo>
                    <a:pt x="26123" y="2407"/>
                    <a:pt x="26634" y="2443"/>
                    <a:pt x="26634" y="2443"/>
                  </a:cubicBezTo>
                  <a:cubicBezTo>
                    <a:pt x="26817" y="1769"/>
                    <a:pt x="26817" y="1769"/>
                    <a:pt x="26817" y="1769"/>
                  </a:cubicBezTo>
                  <a:cubicBezTo>
                    <a:pt x="26799" y="1769"/>
                    <a:pt x="26707" y="1769"/>
                    <a:pt x="26689" y="1769"/>
                  </a:cubicBezTo>
                  <a:close/>
                  <a:moveTo>
                    <a:pt x="26908" y="1185"/>
                  </a:moveTo>
                  <a:cubicBezTo>
                    <a:pt x="26926" y="1094"/>
                    <a:pt x="26926" y="1094"/>
                    <a:pt x="26926" y="1094"/>
                  </a:cubicBezTo>
                  <a:cubicBezTo>
                    <a:pt x="27346" y="1094"/>
                    <a:pt x="27346" y="1094"/>
                    <a:pt x="27346" y="1094"/>
                  </a:cubicBezTo>
                  <a:cubicBezTo>
                    <a:pt x="27328" y="1185"/>
                    <a:pt x="27328" y="1185"/>
                    <a:pt x="27328" y="1185"/>
                  </a:cubicBezTo>
                  <a:cubicBezTo>
                    <a:pt x="27182" y="1185"/>
                    <a:pt x="27182" y="1185"/>
                    <a:pt x="27182" y="1185"/>
                  </a:cubicBezTo>
                  <a:cubicBezTo>
                    <a:pt x="27091" y="1586"/>
                    <a:pt x="27091" y="1586"/>
                    <a:pt x="27091" y="1586"/>
                  </a:cubicBezTo>
                  <a:cubicBezTo>
                    <a:pt x="26981" y="1586"/>
                    <a:pt x="26981" y="1586"/>
                    <a:pt x="26981" y="1586"/>
                  </a:cubicBezTo>
                  <a:cubicBezTo>
                    <a:pt x="27072" y="1185"/>
                    <a:pt x="27072" y="1185"/>
                    <a:pt x="27072" y="1185"/>
                  </a:cubicBezTo>
                  <a:close/>
                  <a:moveTo>
                    <a:pt x="27601" y="1094"/>
                  </a:moveTo>
                  <a:cubicBezTo>
                    <a:pt x="27638" y="1459"/>
                    <a:pt x="27638" y="1459"/>
                    <a:pt x="27638" y="1459"/>
                  </a:cubicBezTo>
                  <a:cubicBezTo>
                    <a:pt x="27838" y="1094"/>
                    <a:pt x="27838" y="1094"/>
                    <a:pt x="27838" y="1094"/>
                  </a:cubicBezTo>
                  <a:cubicBezTo>
                    <a:pt x="28002" y="1094"/>
                    <a:pt x="28002" y="1094"/>
                    <a:pt x="28002" y="1094"/>
                  </a:cubicBezTo>
                  <a:cubicBezTo>
                    <a:pt x="27893" y="1586"/>
                    <a:pt x="27893" y="1586"/>
                    <a:pt x="27893" y="1586"/>
                  </a:cubicBezTo>
                  <a:cubicBezTo>
                    <a:pt x="27784" y="1586"/>
                    <a:pt x="27784" y="1586"/>
                    <a:pt x="27784" y="1586"/>
                  </a:cubicBezTo>
                  <a:cubicBezTo>
                    <a:pt x="27875" y="1185"/>
                    <a:pt x="27875" y="1185"/>
                    <a:pt x="27875" y="1185"/>
                  </a:cubicBezTo>
                  <a:cubicBezTo>
                    <a:pt x="27656" y="1586"/>
                    <a:pt x="27656" y="1586"/>
                    <a:pt x="27656" y="1586"/>
                  </a:cubicBezTo>
                  <a:cubicBezTo>
                    <a:pt x="27583" y="1586"/>
                    <a:pt x="27583" y="1586"/>
                    <a:pt x="27583" y="1586"/>
                  </a:cubicBezTo>
                  <a:cubicBezTo>
                    <a:pt x="27528" y="1185"/>
                    <a:pt x="27528" y="1185"/>
                    <a:pt x="27528" y="1185"/>
                  </a:cubicBezTo>
                  <a:cubicBezTo>
                    <a:pt x="27455" y="1586"/>
                    <a:pt x="27455" y="1586"/>
                    <a:pt x="27455" y="1586"/>
                  </a:cubicBezTo>
                  <a:cubicBezTo>
                    <a:pt x="27346" y="1586"/>
                    <a:pt x="27346" y="1586"/>
                    <a:pt x="27346" y="1586"/>
                  </a:cubicBezTo>
                  <a:cubicBezTo>
                    <a:pt x="27455" y="1094"/>
                    <a:pt x="27455" y="1094"/>
                    <a:pt x="27455" y="10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2"/>
            <p:cNvSpPr/>
            <p:nvPr/>
          </p:nvSpPr>
          <p:spPr>
            <a:xfrm>
              <a:off x="7604442" y="4839276"/>
              <a:ext cx="170600" cy="437574"/>
            </a:xfrm>
            <a:prstGeom prst="parallelogram">
              <a:avLst>
                <a:gd name="adj" fmla="val 91071"/>
              </a:avLst>
            </a:prstGeom>
            <a:solidFill>
              <a:schemeClr val="accent1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-right-mark-subhead">
  <p:cSld name="White-right-mark-subhead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23"/>
          <p:cNvGrpSpPr/>
          <p:nvPr/>
        </p:nvGrpSpPr>
        <p:grpSpPr>
          <a:xfrm>
            <a:off x="3621134" y="1683963"/>
            <a:ext cx="5522867" cy="3477374"/>
            <a:chOff x="3621134" y="1683963"/>
            <a:chExt cx="5522867" cy="3477374"/>
          </a:xfrm>
        </p:grpSpPr>
        <p:sp>
          <p:nvSpPr>
            <p:cNvPr id="219" name="Google Shape;219;p23"/>
            <p:cNvSpPr/>
            <p:nvPr/>
          </p:nvSpPr>
          <p:spPr>
            <a:xfrm>
              <a:off x="3621134" y="1683963"/>
              <a:ext cx="5522867" cy="3477374"/>
            </a:xfrm>
            <a:custGeom>
              <a:avLst/>
              <a:gdLst/>
              <a:ahLst/>
              <a:cxnLst/>
              <a:rect l="l" t="t" r="r" b="b"/>
              <a:pathLst>
                <a:path w="5522867" h="3477374" extrusionOk="0">
                  <a:moveTo>
                    <a:pt x="3679029" y="0"/>
                  </a:moveTo>
                  <a:cubicBezTo>
                    <a:pt x="4293585" y="0"/>
                    <a:pt x="4716682" y="51245"/>
                    <a:pt x="5088121" y="371426"/>
                  </a:cubicBezTo>
                  <a:cubicBezTo>
                    <a:pt x="5241863" y="505945"/>
                    <a:pt x="5361358" y="653090"/>
                    <a:pt x="5450673" y="784474"/>
                  </a:cubicBezTo>
                  <a:lnTo>
                    <a:pt x="5522867" y="898196"/>
                  </a:lnTo>
                  <a:lnTo>
                    <a:pt x="5522867" y="3477374"/>
                  </a:lnTo>
                  <a:lnTo>
                    <a:pt x="605177" y="3477374"/>
                  </a:lnTo>
                  <a:lnTo>
                    <a:pt x="551670" y="3436512"/>
                  </a:lnTo>
                  <a:cubicBezTo>
                    <a:pt x="255410" y="3190022"/>
                    <a:pt x="27975" y="2831407"/>
                    <a:pt x="2351" y="2395822"/>
                  </a:cubicBezTo>
                  <a:cubicBezTo>
                    <a:pt x="-48896" y="1447578"/>
                    <a:pt x="745230" y="614944"/>
                    <a:pt x="1667680" y="614944"/>
                  </a:cubicBezTo>
                  <a:cubicBezTo>
                    <a:pt x="1796002" y="614944"/>
                    <a:pt x="1911206" y="627653"/>
                    <a:pt x="2026410" y="653481"/>
                  </a:cubicBezTo>
                  <a:cubicBezTo>
                    <a:pt x="2410559" y="256227"/>
                    <a:pt x="2999696" y="0"/>
                    <a:pt x="36790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3"/>
            <p:cNvSpPr/>
            <p:nvPr/>
          </p:nvSpPr>
          <p:spPr>
            <a:xfrm>
              <a:off x="4127278" y="1990328"/>
              <a:ext cx="5016722" cy="3153172"/>
            </a:xfrm>
            <a:custGeom>
              <a:avLst/>
              <a:gdLst/>
              <a:ahLst/>
              <a:cxnLst/>
              <a:rect l="l" t="t" r="r" b="b"/>
              <a:pathLst>
                <a:path w="5016722" h="3153172" extrusionOk="0">
                  <a:moveTo>
                    <a:pt x="3346761" y="0"/>
                  </a:moveTo>
                  <a:cubicBezTo>
                    <a:pt x="3905814" y="0"/>
                    <a:pt x="4290699" y="46617"/>
                    <a:pt x="4628592" y="337881"/>
                  </a:cubicBezTo>
                  <a:cubicBezTo>
                    <a:pt x="4768449" y="460251"/>
                    <a:pt x="4877152" y="594107"/>
                    <a:pt x="4958400" y="713625"/>
                  </a:cubicBezTo>
                  <a:lnTo>
                    <a:pt x="5016722" y="805495"/>
                  </a:lnTo>
                  <a:lnTo>
                    <a:pt x="5016722" y="3153172"/>
                  </a:lnTo>
                  <a:lnTo>
                    <a:pt x="537235" y="3153172"/>
                  </a:lnTo>
                  <a:lnTo>
                    <a:pt x="501846" y="3126147"/>
                  </a:lnTo>
                  <a:cubicBezTo>
                    <a:pt x="232343" y="2901918"/>
                    <a:pt x="25448" y="2575691"/>
                    <a:pt x="2139" y="2179445"/>
                  </a:cubicBezTo>
                  <a:cubicBezTo>
                    <a:pt x="-44480" y="1316842"/>
                    <a:pt x="677926" y="559406"/>
                    <a:pt x="1517065" y="559406"/>
                  </a:cubicBezTo>
                  <a:cubicBezTo>
                    <a:pt x="1633798" y="559406"/>
                    <a:pt x="1738597" y="570967"/>
                    <a:pt x="1843397" y="594462"/>
                  </a:cubicBezTo>
                  <a:cubicBezTo>
                    <a:pt x="2192851" y="233086"/>
                    <a:pt x="2728781" y="0"/>
                    <a:pt x="33467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3"/>
            <p:cNvSpPr/>
            <p:nvPr/>
          </p:nvSpPr>
          <p:spPr>
            <a:xfrm>
              <a:off x="5003058" y="2503032"/>
              <a:ext cx="4140942" cy="2640468"/>
            </a:xfrm>
            <a:custGeom>
              <a:avLst/>
              <a:gdLst/>
              <a:ahLst/>
              <a:cxnLst/>
              <a:rect l="l" t="t" r="r" b="b"/>
              <a:pathLst>
                <a:path w="4140942" h="2640468" extrusionOk="0">
                  <a:moveTo>
                    <a:pt x="2783350" y="0"/>
                  </a:moveTo>
                  <a:cubicBezTo>
                    <a:pt x="3248289" y="0"/>
                    <a:pt x="3568380" y="38770"/>
                    <a:pt x="3849391" y="281001"/>
                  </a:cubicBezTo>
                  <a:cubicBezTo>
                    <a:pt x="3965703" y="382770"/>
                    <a:pt x="4056107" y="494092"/>
                    <a:pt x="4123677" y="593490"/>
                  </a:cubicBezTo>
                  <a:lnTo>
                    <a:pt x="4140942" y="620686"/>
                  </a:lnTo>
                  <a:lnTo>
                    <a:pt x="4140942" y="2640468"/>
                  </a:lnTo>
                  <a:lnTo>
                    <a:pt x="470518" y="2640468"/>
                  </a:lnTo>
                  <a:lnTo>
                    <a:pt x="417364" y="2599874"/>
                  </a:lnTo>
                  <a:cubicBezTo>
                    <a:pt x="193230" y="2413394"/>
                    <a:pt x="21165" y="2142086"/>
                    <a:pt x="1779" y="1812546"/>
                  </a:cubicBezTo>
                  <a:cubicBezTo>
                    <a:pt x="-36992" y="1095158"/>
                    <a:pt x="563800" y="465233"/>
                    <a:pt x="1261674" y="465233"/>
                  </a:cubicBezTo>
                  <a:cubicBezTo>
                    <a:pt x="1358756" y="465233"/>
                    <a:pt x="1445913" y="474847"/>
                    <a:pt x="1533070" y="494387"/>
                  </a:cubicBezTo>
                  <a:cubicBezTo>
                    <a:pt x="1823695" y="193847"/>
                    <a:pt x="2269404" y="0"/>
                    <a:pt x="27833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3"/>
            <p:cNvSpPr/>
            <p:nvPr/>
          </p:nvSpPr>
          <p:spPr>
            <a:xfrm>
              <a:off x="5732446" y="2877092"/>
              <a:ext cx="3411555" cy="2266409"/>
            </a:xfrm>
            <a:custGeom>
              <a:avLst/>
              <a:gdLst/>
              <a:ahLst/>
              <a:cxnLst/>
              <a:rect l="l" t="t" r="r" b="b"/>
              <a:pathLst>
                <a:path w="3411555" h="2266409" extrusionOk="0">
                  <a:moveTo>
                    <a:pt x="2836065" y="1668958"/>
                  </a:moveTo>
                  <a:cubicBezTo>
                    <a:pt x="3013454" y="1671477"/>
                    <a:pt x="3200042" y="1700173"/>
                    <a:pt x="3393417" y="1763433"/>
                  </a:cubicBezTo>
                  <a:lnTo>
                    <a:pt x="3411555" y="1768199"/>
                  </a:lnTo>
                  <a:lnTo>
                    <a:pt x="3411555" y="2266409"/>
                  </a:lnTo>
                  <a:lnTo>
                    <a:pt x="1394165" y="2266409"/>
                  </a:lnTo>
                  <a:lnTo>
                    <a:pt x="1553027" y="2126603"/>
                  </a:lnTo>
                  <a:cubicBezTo>
                    <a:pt x="1854518" y="1889441"/>
                    <a:pt x="2303898" y="1661403"/>
                    <a:pt x="2836065" y="1668958"/>
                  </a:cubicBezTo>
                  <a:close/>
                  <a:moveTo>
                    <a:pt x="3411555" y="760857"/>
                  </a:moveTo>
                  <a:lnTo>
                    <a:pt x="3411555" y="1106063"/>
                  </a:lnTo>
                  <a:lnTo>
                    <a:pt x="3324077" y="1095805"/>
                  </a:lnTo>
                  <a:cubicBezTo>
                    <a:pt x="2808220" y="1063892"/>
                    <a:pt x="2244249" y="1322749"/>
                    <a:pt x="2217744" y="1349252"/>
                  </a:cubicBezTo>
                  <a:cubicBezTo>
                    <a:pt x="2420141" y="1041487"/>
                    <a:pt x="2847568" y="831476"/>
                    <a:pt x="3277298" y="772471"/>
                  </a:cubicBezTo>
                  <a:close/>
                  <a:moveTo>
                    <a:pt x="2362082" y="0"/>
                  </a:moveTo>
                  <a:cubicBezTo>
                    <a:pt x="2757468" y="0"/>
                    <a:pt x="3027330" y="38550"/>
                    <a:pt x="3268201" y="240861"/>
                  </a:cubicBezTo>
                  <a:cubicBezTo>
                    <a:pt x="2892245" y="192750"/>
                    <a:pt x="2449055" y="337390"/>
                    <a:pt x="1938014" y="664911"/>
                  </a:cubicBezTo>
                  <a:cubicBezTo>
                    <a:pt x="1938014" y="664911"/>
                    <a:pt x="1995995" y="693901"/>
                    <a:pt x="2005556" y="693901"/>
                  </a:cubicBezTo>
                  <a:cubicBezTo>
                    <a:pt x="2526158" y="472161"/>
                    <a:pt x="2901805" y="597680"/>
                    <a:pt x="2901805" y="607240"/>
                  </a:cubicBezTo>
                  <a:cubicBezTo>
                    <a:pt x="1696063" y="1020381"/>
                    <a:pt x="1287256" y="1787464"/>
                    <a:pt x="1145836" y="2237440"/>
                  </a:cubicBezTo>
                  <a:lnTo>
                    <a:pt x="1137460" y="2266409"/>
                  </a:lnTo>
                  <a:lnTo>
                    <a:pt x="452658" y="2266409"/>
                  </a:lnTo>
                  <a:lnTo>
                    <a:pt x="409594" y="2238023"/>
                  </a:lnTo>
                  <a:cubicBezTo>
                    <a:pt x="193935" y="2081471"/>
                    <a:pt x="20453" y="1835753"/>
                    <a:pt x="1177" y="1532133"/>
                  </a:cubicBezTo>
                  <a:cubicBezTo>
                    <a:pt x="-27814" y="925201"/>
                    <a:pt x="483227" y="395061"/>
                    <a:pt x="1071063" y="395061"/>
                  </a:cubicBezTo>
                  <a:cubicBezTo>
                    <a:pt x="1148167" y="395061"/>
                    <a:pt x="1225270" y="404930"/>
                    <a:pt x="1302373" y="424051"/>
                  </a:cubicBezTo>
                  <a:cubicBezTo>
                    <a:pt x="1542936" y="163761"/>
                    <a:pt x="1928453" y="0"/>
                    <a:pt x="2362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3" name="Google Shape;223;p23"/>
          <p:cNvSpPr/>
          <p:nvPr/>
        </p:nvSpPr>
        <p:spPr>
          <a:xfrm rot="10800000" flipH="1"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29803"/>
                </a:srgbClr>
              </a:gs>
              <a:gs pos="55000">
                <a:schemeClr val="lt1"/>
              </a:gs>
              <a:gs pos="100000">
                <a:schemeClr val="lt1"/>
              </a:gs>
            </a:gsLst>
            <a:lin ang="7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3"/>
          <p:cNvSpPr txBox="1">
            <a:spLocks noGrp="1"/>
          </p:cNvSpPr>
          <p:nvPr>
            <p:ph type="title"/>
          </p:nvPr>
        </p:nvSpPr>
        <p:spPr>
          <a:xfrm>
            <a:off x="219456" y="0"/>
            <a:ext cx="8705088" cy="437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3"/>
          <p:cNvSpPr txBox="1">
            <a:spLocks noGrp="1"/>
          </p:cNvSpPr>
          <p:nvPr>
            <p:ph type="body" idx="1"/>
          </p:nvPr>
        </p:nvSpPr>
        <p:spPr>
          <a:xfrm>
            <a:off x="219456" y="1143000"/>
            <a:ext cx="8705088" cy="352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6" name="Google Shape;226;p23"/>
          <p:cNvSpPr txBox="1">
            <a:spLocks noGrp="1"/>
          </p:cNvSpPr>
          <p:nvPr>
            <p:ph type="body" idx="2"/>
          </p:nvPr>
        </p:nvSpPr>
        <p:spPr>
          <a:xfrm>
            <a:off x="219456" y="438912"/>
            <a:ext cx="8705088" cy="24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0" rIns="914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27" name="Google Shape;227;p23"/>
          <p:cNvGrpSpPr/>
          <p:nvPr/>
        </p:nvGrpSpPr>
        <p:grpSpPr>
          <a:xfrm>
            <a:off x="336550" y="694944"/>
            <a:ext cx="960120" cy="26676"/>
            <a:chOff x="4550759" y="4178160"/>
            <a:chExt cx="4289400" cy="119160"/>
          </a:xfrm>
        </p:grpSpPr>
        <p:sp>
          <p:nvSpPr>
            <p:cNvPr id="228" name="Google Shape;228;p23"/>
            <p:cNvSpPr/>
            <p:nvPr/>
          </p:nvSpPr>
          <p:spPr>
            <a:xfrm>
              <a:off x="6012360" y="4178160"/>
              <a:ext cx="1391040" cy="119160"/>
            </a:xfrm>
            <a:custGeom>
              <a:avLst/>
              <a:gdLst/>
              <a:ahLst/>
              <a:cxnLst/>
              <a:rect l="l" t="t" r="r" b="b"/>
              <a:pathLst>
                <a:path w="3865" h="332" extrusionOk="0">
                  <a:moveTo>
                    <a:pt x="0" y="332"/>
                  </a:moveTo>
                  <a:lnTo>
                    <a:pt x="3747" y="332"/>
                  </a:lnTo>
                  <a:lnTo>
                    <a:pt x="3865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chemeClr val="accent3">
                <a:alpha val="60000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4550759" y="4178160"/>
              <a:ext cx="1383842" cy="119160"/>
            </a:xfrm>
            <a:custGeom>
              <a:avLst/>
              <a:gdLst/>
              <a:ahLst/>
              <a:cxnLst/>
              <a:rect l="l" t="t" r="r" b="b"/>
              <a:pathLst>
                <a:path w="3845" h="332" extrusionOk="0">
                  <a:moveTo>
                    <a:pt x="3845" y="0"/>
                  </a:moveTo>
                  <a:lnTo>
                    <a:pt x="127" y="0"/>
                  </a:lnTo>
                  <a:lnTo>
                    <a:pt x="0" y="332"/>
                  </a:lnTo>
                  <a:lnTo>
                    <a:pt x="3728" y="33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7480799" y="4178160"/>
              <a:ext cx="1359360" cy="119160"/>
            </a:xfrm>
            <a:custGeom>
              <a:avLst/>
              <a:gdLst/>
              <a:ahLst/>
              <a:cxnLst/>
              <a:rect l="l" t="t" r="r" b="b"/>
              <a:pathLst>
                <a:path w="3777" h="332" extrusionOk="0">
                  <a:moveTo>
                    <a:pt x="118" y="0"/>
                  </a:moveTo>
                  <a:lnTo>
                    <a:pt x="0" y="332"/>
                  </a:lnTo>
                  <a:lnTo>
                    <a:pt x="3650" y="332"/>
                  </a:lnTo>
                  <a:lnTo>
                    <a:pt x="3777" y="0"/>
                  </a:lnTo>
                  <a:close/>
                </a:path>
              </a:pathLst>
            </a:custGeom>
            <a:solidFill>
              <a:schemeClr val="accent3">
                <a:alpha val="29803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1" name="Google Shape;231;p23"/>
          <p:cNvSpPr txBox="1"/>
          <p:nvPr/>
        </p:nvSpPr>
        <p:spPr>
          <a:xfrm>
            <a:off x="504431" y="4873971"/>
            <a:ext cx="3117232" cy="22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 b="0" i="0" u="none" strike="noStrike" cap="none">
                <a:solidFill>
                  <a:srgbClr val="ACAFB6"/>
                </a:solidFill>
                <a:latin typeface="Arial"/>
                <a:ea typeface="Arial"/>
                <a:cs typeface="Arial"/>
                <a:sym typeface="Arial"/>
              </a:rPr>
              <a:t>©2019 Zscaler, Inc. All rights reserved. ZSCALER CONFIDENTIAL INFORMATION </a:t>
            </a:r>
            <a:endParaRPr/>
          </a:p>
        </p:txBody>
      </p:sp>
      <p:sp>
        <p:nvSpPr>
          <p:cNvPr id="232" name="Google Shape;232;p23"/>
          <p:cNvSpPr txBox="1"/>
          <p:nvPr/>
        </p:nvSpPr>
        <p:spPr>
          <a:xfrm>
            <a:off x="182391" y="4824761"/>
            <a:ext cx="217543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3" name="Google Shape;233;p23"/>
          <p:cNvCxnSpPr/>
          <p:nvPr/>
        </p:nvCxnSpPr>
        <p:spPr>
          <a:xfrm>
            <a:off x="439379" y="4916360"/>
            <a:ext cx="0" cy="91440"/>
          </a:xfrm>
          <a:prstGeom prst="straightConnector1">
            <a:avLst/>
          </a:prstGeom>
          <a:noFill/>
          <a:ln w="9525" cap="flat" cmpd="sng">
            <a:solidFill>
              <a:srgbClr val="ACAFB6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34" name="Google Shape;234;p23"/>
          <p:cNvGrpSpPr/>
          <p:nvPr/>
        </p:nvGrpSpPr>
        <p:grpSpPr>
          <a:xfrm>
            <a:off x="5932448" y="4839276"/>
            <a:ext cx="2893671" cy="437574"/>
            <a:chOff x="5932448" y="4839276"/>
            <a:chExt cx="2893671" cy="437574"/>
          </a:xfrm>
        </p:grpSpPr>
        <p:sp>
          <p:nvSpPr>
            <p:cNvPr id="235" name="Google Shape;235;p23"/>
            <p:cNvSpPr txBox="1"/>
            <p:nvPr/>
          </p:nvSpPr>
          <p:spPr>
            <a:xfrm>
              <a:off x="5932448" y="4860425"/>
              <a:ext cx="1692645" cy="220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Securing your cloud transformation</a:t>
              </a:r>
              <a:endParaRPr/>
            </a:p>
          </p:txBody>
        </p:sp>
        <p:sp>
          <p:nvSpPr>
            <p:cNvPr id="236" name="Google Shape;236;p23"/>
            <p:cNvSpPr/>
            <p:nvPr/>
          </p:nvSpPr>
          <p:spPr>
            <a:xfrm>
              <a:off x="7851401" y="4844351"/>
              <a:ext cx="974718" cy="201168"/>
            </a:xfrm>
            <a:custGeom>
              <a:avLst/>
              <a:gdLst/>
              <a:ahLst/>
              <a:cxnLst/>
              <a:rect l="l" t="t" r="r" b="b"/>
              <a:pathLst>
                <a:path w="28002" h="5780" extrusionOk="0">
                  <a:moveTo>
                    <a:pt x="9342" y="2935"/>
                  </a:moveTo>
                  <a:cubicBezTo>
                    <a:pt x="9488" y="3865"/>
                    <a:pt x="8686" y="4394"/>
                    <a:pt x="7865" y="4449"/>
                  </a:cubicBezTo>
                  <a:cubicBezTo>
                    <a:pt x="7464" y="5179"/>
                    <a:pt x="6606" y="5780"/>
                    <a:pt x="5384" y="5780"/>
                  </a:cubicBezTo>
                  <a:cubicBezTo>
                    <a:pt x="4819" y="5780"/>
                    <a:pt x="4363" y="5689"/>
                    <a:pt x="3925" y="5452"/>
                  </a:cubicBezTo>
                  <a:cubicBezTo>
                    <a:pt x="3816" y="5470"/>
                    <a:pt x="3706" y="5489"/>
                    <a:pt x="3597" y="5489"/>
                  </a:cubicBezTo>
                  <a:cubicBezTo>
                    <a:pt x="3177" y="5489"/>
                    <a:pt x="2885" y="5398"/>
                    <a:pt x="2593" y="5069"/>
                  </a:cubicBezTo>
                  <a:cubicBezTo>
                    <a:pt x="3177" y="4321"/>
                    <a:pt x="4928" y="2971"/>
                    <a:pt x="7080" y="3665"/>
                  </a:cubicBezTo>
                  <a:cubicBezTo>
                    <a:pt x="8230" y="4048"/>
                    <a:pt x="8521" y="3172"/>
                    <a:pt x="8230" y="2845"/>
                  </a:cubicBezTo>
                  <a:cubicBezTo>
                    <a:pt x="7153" y="1623"/>
                    <a:pt x="4709" y="2717"/>
                    <a:pt x="4618" y="2808"/>
                  </a:cubicBezTo>
                  <a:cubicBezTo>
                    <a:pt x="5585" y="1349"/>
                    <a:pt x="9014" y="929"/>
                    <a:pt x="9342" y="2935"/>
                  </a:cubicBezTo>
                  <a:close/>
                  <a:moveTo>
                    <a:pt x="6041" y="1258"/>
                  </a:moveTo>
                  <a:cubicBezTo>
                    <a:pt x="6059" y="1258"/>
                    <a:pt x="5275" y="966"/>
                    <a:pt x="4181" y="1440"/>
                  </a:cubicBezTo>
                  <a:cubicBezTo>
                    <a:pt x="4162" y="1459"/>
                    <a:pt x="4035" y="1386"/>
                    <a:pt x="4035" y="1386"/>
                  </a:cubicBezTo>
                  <a:cubicBezTo>
                    <a:pt x="5092" y="692"/>
                    <a:pt x="6023" y="401"/>
                    <a:pt x="6807" y="510"/>
                  </a:cubicBezTo>
                  <a:cubicBezTo>
                    <a:pt x="6315" y="73"/>
                    <a:pt x="5749" y="0"/>
                    <a:pt x="4928" y="0"/>
                  </a:cubicBezTo>
                  <a:cubicBezTo>
                    <a:pt x="4016" y="0"/>
                    <a:pt x="3213" y="346"/>
                    <a:pt x="2721" y="875"/>
                  </a:cubicBezTo>
                  <a:cubicBezTo>
                    <a:pt x="2557" y="838"/>
                    <a:pt x="2393" y="820"/>
                    <a:pt x="2229" y="820"/>
                  </a:cubicBezTo>
                  <a:cubicBezTo>
                    <a:pt x="1006" y="820"/>
                    <a:pt x="-69" y="1933"/>
                    <a:pt x="4" y="3190"/>
                  </a:cubicBezTo>
                  <a:cubicBezTo>
                    <a:pt x="77" y="4449"/>
                    <a:pt x="1444" y="5252"/>
                    <a:pt x="2229" y="5033"/>
                  </a:cubicBezTo>
                  <a:cubicBezTo>
                    <a:pt x="2247" y="5033"/>
                    <a:pt x="2265" y="5033"/>
                    <a:pt x="2284" y="5033"/>
                  </a:cubicBezTo>
                  <a:cubicBezTo>
                    <a:pt x="2466" y="4193"/>
                    <a:pt x="3177" y="2261"/>
                    <a:pt x="6041" y="1258"/>
                  </a:cubicBezTo>
                  <a:close/>
                  <a:moveTo>
                    <a:pt x="12625" y="2407"/>
                  </a:moveTo>
                  <a:cubicBezTo>
                    <a:pt x="12771" y="1769"/>
                    <a:pt x="12771" y="1769"/>
                    <a:pt x="12771" y="1769"/>
                  </a:cubicBezTo>
                  <a:cubicBezTo>
                    <a:pt x="10309" y="1769"/>
                    <a:pt x="10309" y="1769"/>
                    <a:pt x="10309" y="1769"/>
                  </a:cubicBezTo>
                  <a:cubicBezTo>
                    <a:pt x="10254" y="2006"/>
                    <a:pt x="10254" y="2006"/>
                    <a:pt x="10254" y="2006"/>
                  </a:cubicBezTo>
                  <a:cubicBezTo>
                    <a:pt x="10236" y="2115"/>
                    <a:pt x="10254" y="2206"/>
                    <a:pt x="10309" y="2279"/>
                  </a:cubicBezTo>
                  <a:cubicBezTo>
                    <a:pt x="10364" y="2352"/>
                    <a:pt x="10437" y="2389"/>
                    <a:pt x="10546" y="2389"/>
                  </a:cubicBezTo>
                  <a:cubicBezTo>
                    <a:pt x="11696" y="2389"/>
                    <a:pt x="11696" y="2389"/>
                    <a:pt x="11696" y="2389"/>
                  </a:cubicBezTo>
                  <a:cubicBezTo>
                    <a:pt x="9671" y="4157"/>
                    <a:pt x="9671" y="4157"/>
                    <a:pt x="9671" y="4157"/>
                  </a:cubicBezTo>
                  <a:cubicBezTo>
                    <a:pt x="9543" y="4759"/>
                    <a:pt x="9543" y="4759"/>
                    <a:pt x="9543" y="4759"/>
                  </a:cubicBezTo>
                  <a:cubicBezTo>
                    <a:pt x="12133" y="4759"/>
                    <a:pt x="12133" y="4759"/>
                    <a:pt x="12133" y="4759"/>
                  </a:cubicBezTo>
                  <a:cubicBezTo>
                    <a:pt x="12297" y="4102"/>
                    <a:pt x="12297" y="4102"/>
                    <a:pt x="12297" y="4102"/>
                  </a:cubicBezTo>
                  <a:cubicBezTo>
                    <a:pt x="10637" y="4102"/>
                    <a:pt x="10637" y="4102"/>
                    <a:pt x="10637" y="4102"/>
                  </a:cubicBezTo>
                  <a:close/>
                  <a:moveTo>
                    <a:pt x="14267" y="2917"/>
                  </a:moveTo>
                  <a:cubicBezTo>
                    <a:pt x="14231" y="2917"/>
                    <a:pt x="14103" y="2898"/>
                    <a:pt x="14049" y="2881"/>
                  </a:cubicBezTo>
                  <a:cubicBezTo>
                    <a:pt x="13684" y="2790"/>
                    <a:pt x="13520" y="2699"/>
                    <a:pt x="13538" y="2571"/>
                  </a:cubicBezTo>
                  <a:cubicBezTo>
                    <a:pt x="13556" y="2480"/>
                    <a:pt x="13611" y="2425"/>
                    <a:pt x="13684" y="2370"/>
                  </a:cubicBezTo>
                  <a:cubicBezTo>
                    <a:pt x="13775" y="2334"/>
                    <a:pt x="13885" y="2297"/>
                    <a:pt x="14049" y="2297"/>
                  </a:cubicBezTo>
                  <a:cubicBezTo>
                    <a:pt x="14194" y="2297"/>
                    <a:pt x="14322" y="2334"/>
                    <a:pt x="14395" y="2407"/>
                  </a:cubicBezTo>
                  <a:cubicBezTo>
                    <a:pt x="14413" y="2443"/>
                    <a:pt x="14431" y="2462"/>
                    <a:pt x="14468" y="2498"/>
                  </a:cubicBezTo>
                  <a:cubicBezTo>
                    <a:pt x="14504" y="2626"/>
                    <a:pt x="14595" y="2680"/>
                    <a:pt x="14741" y="2680"/>
                  </a:cubicBezTo>
                  <a:cubicBezTo>
                    <a:pt x="15234" y="2680"/>
                    <a:pt x="15234" y="2680"/>
                    <a:pt x="15234" y="2680"/>
                  </a:cubicBezTo>
                  <a:cubicBezTo>
                    <a:pt x="15289" y="2389"/>
                    <a:pt x="15216" y="2152"/>
                    <a:pt x="15052" y="1951"/>
                  </a:cubicBezTo>
                  <a:cubicBezTo>
                    <a:pt x="14851" y="1787"/>
                    <a:pt x="14559" y="1696"/>
                    <a:pt x="14176" y="1696"/>
                  </a:cubicBezTo>
                  <a:cubicBezTo>
                    <a:pt x="13812" y="1696"/>
                    <a:pt x="13501" y="1787"/>
                    <a:pt x="13228" y="1951"/>
                  </a:cubicBezTo>
                  <a:cubicBezTo>
                    <a:pt x="12972" y="2152"/>
                    <a:pt x="12808" y="2389"/>
                    <a:pt x="12735" y="2662"/>
                  </a:cubicBezTo>
                  <a:cubicBezTo>
                    <a:pt x="12698" y="2898"/>
                    <a:pt x="12717" y="3063"/>
                    <a:pt x="12844" y="3209"/>
                  </a:cubicBezTo>
                  <a:cubicBezTo>
                    <a:pt x="12954" y="3336"/>
                    <a:pt x="13191" y="3464"/>
                    <a:pt x="13556" y="3555"/>
                  </a:cubicBezTo>
                  <a:cubicBezTo>
                    <a:pt x="13629" y="3574"/>
                    <a:pt x="13720" y="3592"/>
                    <a:pt x="13848" y="3628"/>
                  </a:cubicBezTo>
                  <a:cubicBezTo>
                    <a:pt x="14158" y="3683"/>
                    <a:pt x="14286" y="3792"/>
                    <a:pt x="14249" y="3920"/>
                  </a:cubicBezTo>
                  <a:cubicBezTo>
                    <a:pt x="14231" y="4011"/>
                    <a:pt x="14176" y="4084"/>
                    <a:pt x="14067" y="4139"/>
                  </a:cubicBezTo>
                  <a:cubicBezTo>
                    <a:pt x="13957" y="4193"/>
                    <a:pt x="13848" y="4212"/>
                    <a:pt x="13702" y="4212"/>
                  </a:cubicBezTo>
                  <a:cubicBezTo>
                    <a:pt x="13520" y="4212"/>
                    <a:pt x="13374" y="4175"/>
                    <a:pt x="13282" y="4102"/>
                  </a:cubicBezTo>
                  <a:cubicBezTo>
                    <a:pt x="13191" y="4029"/>
                    <a:pt x="13155" y="3920"/>
                    <a:pt x="13191" y="3774"/>
                  </a:cubicBezTo>
                  <a:cubicBezTo>
                    <a:pt x="12425" y="3774"/>
                    <a:pt x="12425" y="3774"/>
                    <a:pt x="12425" y="3774"/>
                  </a:cubicBezTo>
                  <a:cubicBezTo>
                    <a:pt x="12407" y="3811"/>
                    <a:pt x="12407" y="3811"/>
                    <a:pt x="12407" y="3811"/>
                  </a:cubicBezTo>
                  <a:cubicBezTo>
                    <a:pt x="12334" y="4139"/>
                    <a:pt x="12388" y="4394"/>
                    <a:pt x="12571" y="4558"/>
                  </a:cubicBezTo>
                  <a:cubicBezTo>
                    <a:pt x="12735" y="4722"/>
                    <a:pt x="13045" y="4814"/>
                    <a:pt x="13465" y="4814"/>
                  </a:cubicBezTo>
                  <a:cubicBezTo>
                    <a:pt x="13921" y="4814"/>
                    <a:pt x="14267" y="4741"/>
                    <a:pt x="14541" y="4576"/>
                  </a:cubicBezTo>
                  <a:cubicBezTo>
                    <a:pt x="14814" y="4394"/>
                    <a:pt x="14997" y="4139"/>
                    <a:pt x="15070" y="3811"/>
                  </a:cubicBezTo>
                  <a:cubicBezTo>
                    <a:pt x="15125" y="3574"/>
                    <a:pt x="15088" y="3391"/>
                    <a:pt x="14979" y="3263"/>
                  </a:cubicBezTo>
                  <a:cubicBezTo>
                    <a:pt x="14869" y="3136"/>
                    <a:pt x="14614" y="3026"/>
                    <a:pt x="14267" y="2917"/>
                  </a:cubicBezTo>
                  <a:close/>
                  <a:moveTo>
                    <a:pt x="17076" y="3902"/>
                  </a:moveTo>
                  <a:cubicBezTo>
                    <a:pt x="17022" y="3938"/>
                    <a:pt x="16985" y="3956"/>
                    <a:pt x="16967" y="3975"/>
                  </a:cubicBezTo>
                  <a:cubicBezTo>
                    <a:pt x="16949" y="4011"/>
                    <a:pt x="16839" y="4084"/>
                    <a:pt x="16821" y="4084"/>
                  </a:cubicBezTo>
                  <a:cubicBezTo>
                    <a:pt x="16711" y="4139"/>
                    <a:pt x="16602" y="4157"/>
                    <a:pt x="16474" y="4157"/>
                  </a:cubicBezTo>
                  <a:cubicBezTo>
                    <a:pt x="16274" y="4157"/>
                    <a:pt x="16146" y="4102"/>
                    <a:pt x="16073" y="3975"/>
                  </a:cubicBezTo>
                  <a:cubicBezTo>
                    <a:pt x="15982" y="3847"/>
                    <a:pt x="15964" y="3592"/>
                    <a:pt x="16037" y="3245"/>
                  </a:cubicBezTo>
                  <a:cubicBezTo>
                    <a:pt x="16128" y="2898"/>
                    <a:pt x="16237" y="2662"/>
                    <a:pt x="16420" y="2516"/>
                  </a:cubicBezTo>
                  <a:cubicBezTo>
                    <a:pt x="16547" y="2407"/>
                    <a:pt x="16693" y="2352"/>
                    <a:pt x="16857" y="2352"/>
                  </a:cubicBezTo>
                  <a:cubicBezTo>
                    <a:pt x="17040" y="2352"/>
                    <a:pt x="17168" y="2407"/>
                    <a:pt x="17241" y="2516"/>
                  </a:cubicBezTo>
                  <a:cubicBezTo>
                    <a:pt x="17259" y="2553"/>
                    <a:pt x="17295" y="2607"/>
                    <a:pt x="17314" y="2680"/>
                  </a:cubicBezTo>
                  <a:cubicBezTo>
                    <a:pt x="18098" y="2680"/>
                    <a:pt x="18098" y="2680"/>
                    <a:pt x="18098" y="2680"/>
                  </a:cubicBezTo>
                  <a:cubicBezTo>
                    <a:pt x="18098" y="2462"/>
                    <a:pt x="18043" y="2261"/>
                    <a:pt x="17934" y="2097"/>
                  </a:cubicBezTo>
                  <a:cubicBezTo>
                    <a:pt x="17752" y="1824"/>
                    <a:pt x="17441" y="1696"/>
                    <a:pt x="16985" y="1696"/>
                  </a:cubicBezTo>
                  <a:cubicBezTo>
                    <a:pt x="16547" y="1696"/>
                    <a:pt x="16183" y="1842"/>
                    <a:pt x="15891" y="2115"/>
                  </a:cubicBezTo>
                  <a:cubicBezTo>
                    <a:pt x="15599" y="2389"/>
                    <a:pt x="15398" y="2753"/>
                    <a:pt x="15271" y="3245"/>
                  </a:cubicBezTo>
                  <a:cubicBezTo>
                    <a:pt x="15161" y="3738"/>
                    <a:pt x="15198" y="4139"/>
                    <a:pt x="15380" y="4394"/>
                  </a:cubicBezTo>
                  <a:cubicBezTo>
                    <a:pt x="15544" y="4686"/>
                    <a:pt x="15854" y="4814"/>
                    <a:pt x="16292" y="4814"/>
                  </a:cubicBezTo>
                  <a:cubicBezTo>
                    <a:pt x="16638" y="4814"/>
                    <a:pt x="16949" y="4722"/>
                    <a:pt x="17222" y="4558"/>
                  </a:cubicBezTo>
                  <a:cubicBezTo>
                    <a:pt x="17496" y="4394"/>
                    <a:pt x="17697" y="4157"/>
                    <a:pt x="17861" y="3829"/>
                  </a:cubicBezTo>
                  <a:cubicBezTo>
                    <a:pt x="17295" y="3829"/>
                    <a:pt x="17295" y="3829"/>
                    <a:pt x="17295" y="3829"/>
                  </a:cubicBezTo>
                  <a:cubicBezTo>
                    <a:pt x="17204" y="3829"/>
                    <a:pt x="17131" y="3847"/>
                    <a:pt x="17076" y="3902"/>
                  </a:cubicBezTo>
                  <a:close/>
                  <a:moveTo>
                    <a:pt x="20505" y="3574"/>
                  </a:moveTo>
                  <a:cubicBezTo>
                    <a:pt x="20451" y="3865"/>
                    <a:pt x="20341" y="4102"/>
                    <a:pt x="20195" y="4266"/>
                  </a:cubicBezTo>
                  <a:cubicBezTo>
                    <a:pt x="20050" y="4449"/>
                    <a:pt x="19886" y="4558"/>
                    <a:pt x="19721" y="4631"/>
                  </a:cubicBezTo>
                  <a:cubicBezTo>
                    <a:pt x="19539" y="4722"/>
                    <a:pt x="19357" y="4777"/>
                    <a:pt x="19174" y="4795"/>
                  </a:cubicBezTo>
                  <a:cubicBezTo>
                    <a:pt x="18992" y="4814"/>
                    <a:pt x="18846" y="4814"/>
                    <a:pt x="18700" y="4814"/>
                  </a:cubicBezTo>
                  <a:cubicBezTo>
                    <a:pt x="18444" y="4814"/>
                    <a:pt x="18207" y="4741"/>
                    <a:pt x="18043" y="4595"/>
                  </a:cubicBezTo>
                  <a:cubicBezTo>
                    <a:pt x="17879" y="4449"/>
                    <a:pt x="17824" y="4212"/>
                    <a:pt x="17916" y="3865"/>
                  </a:cubicBezTo>
                  <a:cubicBezTo>
                    <a:pt x="17988" y="3555"/>
                    <a:pt x="18116" y="3336"/>
                    <a:pt x="18335" y="3190"/>
                  </a:cubicBezTo>
                  <a:cubicBezTo>
                    <a:pt x="18554" y="3063"/>
                    <a:pt x="18809" y="2971"/>
                    <a:pt x="19101" y="2917"/>
                  </a:cubicBezTo>
                  <a:cubicBezTo>
                    <a:pt x="19138" y="2917"/>
                    <a:pt x="19357" y="2881"/>
                    <a:pt x="19430" y="2881"/>
                  </a:cubicBezTo>
                  <a:cubicBezTo>
                    <a:pt x="19776" y="2826"/>
                    <a:pt x="19958" y="2735"/>
                    <a:pt x="19995" y="2589"/>
                  </a:cubicBezTo>
                  <a:cubicBezTo>
                    <a:pt x="20013" y="2480"/>
                    <a:pt x="19977" y="2407"/>
                    <a:pt x="19867" y="2370"/>
                  </a:cubicBezTo>
                  <a:cubicBezTo>
                    <a:pt x="19758" y="2334"/>
                    <a:pt x="19649" y="2316"/>
                    <a:pt x="19557" y="2316"/>
                  </a:cubicBezTo>
                  <a:cubicBezTo>
                    <a:pt x="19448" y="2316"/>
                    <a:pt x="19357" y="2334"/>
                    <a:pt x="19265" y="2370"/>
                  </a:cubicBezTo>
                  <a:cubicBezTo>
                    <a:pt x="19174" y="2389"/>
                    <a:pt x="19101" y="2443"/>
                    <a:pt x="19046" y="2534"/>
                  </a:cubicBezTo>
                  <a:cubicBezTo>
                    <a:pt x="18298" y="2534"/>
                    <a:pt x="18298" y="2534"/>
                    <a:pt x="18298" y="2534"/>
                  </a:cubicBezTo>
                  <a:cubicBezTo>
                    <a:pt x="18371" y="2297"/>
                    <a:pt x="18517" y="2115"/>
                    <a:pt x="18736" y="1951"/>
                  </a:cubicBezTo>
                  <a:cubicBezTo>
                    <a:pt x="18973" y="1787"/>
                    <a:pt x="19284" y="1696"/>
                    <a:pt x="19667" y="1696"/>
                  </a:cubicBezTo>
                  <a:cubicBezTo>
                    <a:pt x="20086" y="1696"/>
                    <a:pt x="20396" y="1769"/>
                    <a:pt x="20560" y="1915"/>
                  </a:cubicBezTo>
                  <a:cubicBezTo>
                    <a:pt x="20743" y="2061"/>
                    <a:pt x="20816" y="2279"/>
                    <a:pt x="20743" y="2534"/>
                  </a:cubicBezTo>
                  <a:close/>
                  <a:moveTo>
                    <a:pt x="19849" y="3245"/>
                  </a:moveTo>
                  <a:cubicBezTo>
                    <a:pt x="19740" y="3300"/>
                    <a:pt x="19576" y="3355"/>
                    <a:pt x="19375" y="3391"/>
                  </a:cubicBezTo>
                  <a:cubicBezTo>
                    <a:pt x="19101" y="3446"/>
                    <a:pt x="19101" y="3446"/>
                    <a:pt x="19101" y="3446"/>
                  </a:cubicBezTo>
                  <a:cubicBezTo>
                    <a:pt x="18955" y="3501"/>
                    <a:pt x="18864" y="3537"/>
                    <a:pt x="18773" y="3592"/>
                  </a:cubicBezTo>
                  <a:cubicBezTo>
                    <a:pt x="18718" y="3683"/>
                    <a:pt x="18663" y="3774"/>
                    <a:pt x="18645" y="3847"/>
                  </a:cubicBezTo>
                  <a:cubicBezTo>
                    <a:pt x="18627" y="3956"/>
                    <a:pt x="18627" y="4048"/>
                    <a:pt x="18681" y="4120"/>
                  </a:cubicBezTo>
                  <a:cubicBezTo>
                    <a:pt x="18736" y="4175"/>
                    <a:pt x="18827" y="4212"/>
                    <a:pt x="18955" y="4212"/>
                  </a:cubicBezTo>
                  <a:cubicBezTo>
                    <a:pt x="19174" y="4212"/>
                    <a:pt x="19338" y="4157"/>
                    <a:pt x="19503" y="4029"/>
                  </a:cubicBezTo>
                  <a:cubicBezTo>
                    <a:pt x="19649" y="3902"/>
                    <a:pt x="19740" y="3738"/>
                    <a:pt x="19794" y="3537"/>
                  </a:cubicBezTo>
                  <a:close/>
                  <a:moveTo>
                    <a:pt x="22038" y="984"/>
                  </a:moveTo>
                  <a:cubicBezTo>
                    <a:pt x="21983" y="911"/>
                    <a:pt x="21892" y="893"/>
                    <a:pt x="21801" y="893"/>
                  </a:cubicBezTo>
                  <a:cubicBezTo>
                    <a:pt x="21381" y="893"/>
                    <a:pt x="21381" y="893"/>
                    <a:pt x="21381" y="893"/>
                  </a:cubicBezTo>
                  <a:cubicBezTo>
                    <a:pt x="20505" y="4759"/>
                    <a:pt x="20505" y="4759"/>
                    <a:pt x="20505" y="4759"/>
                  </a:cubicBezTo>
                  <a:cubicBezTo>
                    <a:pt x="21290" y="4759"/>
                    <a:pt x="21290" y="4759"/>
                    <a:pt x="21290" y="4759"/>
                  </a:cubicBezTo>
                  <a:cubicBezTo>
                    <a:pt x="22092" y="1258"/>
                    <a:pt x="22092" y="1258"/>
                    <a:pt x="22092" y="1258"/>
                  </a:cubicBezTo>
                  <a:cubicBezTo>
                    <a:pt x="22111" y="1148"/>
                    <a:pt x="22092" y="1057"/>
                    <a:pt x="22038" y="984"/>
                  </a:cubicBezTo>
                  <a:close/>
                  <a:moveTo>
                    <a:pt x="23844" y="3829"/>
                  </a:moveTo>
                  <a:cubicBezTo>
                    <a:pt x="24409" y="3829"/>
                    <a:pt x="24409" y="3829"/>
                    <a:pt x="24409" y="3829"/>
                  </a:cubicBezTo>
                  <a:cubicBezTo>
                    <a:pt x="24245" y="4157"/>
                    <a:pt x="24026" y="4394"/>
                    <a:pt x="23771" y="4558"/>
                  </a:cubicBezTo>
                  <a:cubicBezTo>
                    <a:pt x="23497" y="4722"/>
                    <a:pt x="23187" y="4814"/>
                    <a:pt x="22822" y="4814"/>
                  </a:cubicBezTo>
                  <a:cubicBezTo>
                    <a:pt x="22402" y="4814"/>
                    <a:pt x="22092" y="4686"/>
                    <a:pt x="21910" y="4394"/>
                  </a:cubicBezTo>
                  <a:cubicBezTo>
                    <a:pt x="21746" y="4139"/>
                    <a:pt x="21710" y="3738"/>
                    <a:pt x="21819" y="3245"/>
                  </a:cubicBezTo>
                  <a:cubicBezTo>
                    <a:pt x="21928" y="2753"/>
                    <a:pt x="22129" y="2389"/>
                    <a:pt x="22421" y="2115"/>
                  </a:cubicBezTo>
                  <a:cubicBezTo>
                    <a:pt x="22731" y="1842"/>
                    <a:pt x="23096" y="1696"/>
                    <a:pt x="23534" y="1696"/>
                  </a:cubicBezTo>
                  <a:cubicBezTo>
                    <a:pt x="23971" y="1696"/>
                    <a:pt x="24299" y="1824"/>
                    <a:pt x="24482" y="2097"/>
                  </a:cubicBezTo>
                  <a:cubicBezTo>
                    <a:pt x="24664" y="2389"/>
                    <a:pt x="24701" y="2772"/>
                    <a:pt x="24573" y="3263"/>
                  </a:cubicBezTo>
                  <a:cubicBezTo>
                    <a:pt x="24573" y="3300"/>
                    <a:pt x="24537" y="3446"/>
                    <a:pt x="24518" y="3464"/>
                  </a:cubicBezTo>
                  <a:cubicBezTo>
                    <a:pt x="22567" y="3464"/>
                    <a:pt x="22567" y="3464"/>
                    <a:pt x="22567" y="3464"/>
                  </a:cubicBezTo>
                  <a:cubicBezTo>
                    <a:pt x="22530" y="3701"/>
                    <a:pt x="22548" y="3865"/>
                    <a:pt x="22621" y="3975"/>
                  </a:cubicBezTo>
                  <a:cubicBezTo>
                    <a:pt x="22694" y="4102"/>
                    <a:pt x="22822" y="4175"/>
                    <a:pt x="23023" y="4157"/>
                  </a:cubicBezTo>
                  <a:cubicBezTo>
                    <a:pt x="23297" y="4157"/>
                    <a:pt x="23406" y="4066"/>
                    <a:pt x="23443" y="4048"/>
                  </a:cubicBezTo>
                  <a:cubicBezTo>
                    <a:pt x="23461" y="4029"/>
                    <a:pt x="23552" y="3938"/>
                    <a:pt x="23625" y="3902"/>
                  </a:cubicBezTo>
                  <a:cubicBezTo>
                    <a:pt x="23680" y="3847"/>
                    <a:pt x="23753" y="3829"/>
                    <a:pt x="23844" y="3829"/>
                  </a:cubicBezTo>
                  <a:close/>
                  <a:moveTo>
                    <a:pt x="22694" y="2953"/>
                  </a:moveTo>
                  <a:cubicBezTo>
                    <a:pt x="23844" y="2953"/>
                    <a:pt x="23844" y="2953"/>
                    <a:pt x="23844" y="2953"/>
                  </a:cubicBezTo>
                  <a:cubicBezTo>
                    <a:pt x="23862" y="2753"/>
                    <a:pt x="23844" y="2607"/>
                    <a:pt x="23789" y="2516"/>
                  </a:cubicBezTo>
                  <a:cubicBezTo>
                    <a:pt x="23716" y="2407"/>
                    <a:pt x="23588" y="2352"/>
                    <a:pt x="23406" y="2352"/>
                  </a:cubicBezTo>
                  <a:cubicBezTo>
                    <a:pt x="23242" y="2352"/>
                    <a:pt x="23096" y="2407"/>
                    <a:pt x="22968" y="2516"/>
                  </a:cubicBezTo>
                  <a:cubicBezTo>
                    <a:pt x="22822" y="2607"/>
                    <a:pt x="22731" y="2772"/>
                    <a:pt x="22694" y="2953"/>
                  </a:cubicBezTo>
                  <a:close/>
                  <a:moveTo>
                    <a:pt x="26689" y="1769"/>
                  </a:moveTo>
                  <a:cubicBezTo>
                    <a:pt x="26488" y="1769"/>
                    <a:pt x="26288" y="1787"/>
                    <a:pt x="26087" y="1842"/>
                  </a:cubicBezTo>
                  <a:cubicBezTo>
                    <a:pt x="25887" y="1897"/>
                    <a:pt x="25704" y="1988"/>
                    <a:pt x="25522" y="2097"/>
                  </a:cubicBezTo>
                  <a:cubicBezTo>
                    <a:pt x="25358" y="2206"/>
                    <a:pt x="25194" y="2370"/>
                    <a:pt x="25066" y="2571"/>
                  </a:cubicBezTo>
                  <a:cubicBezTo>
                    <a:pt x="24938" y="2772"/>
                    <a:pt x="24829" y="3008"/>
                    <a:pt x="24774" y="3300"/>
                  </a:cubicBezTo>
                  <a:cubicBezTo>
                    <a:pt x="24427" y="4759"/>
                    <a:pt x="24427" y="4759"/>
                    <a:pt x="24427" y="4759"/>
                  </a:cubicBezTo>
                  <a:cubicBezTo>
                    <a:pt x="25230" y="4759"/>
                    <a:pt x="25230" y="4759"/>
                    <a:pt x="25230" y="4759"/>
                  </a:cubicBezTo>
                  <a:cubicBezTo>
                    <a:pt x="25577" y="3227"/>
                    <a:pt x="25577" y="3227"/>
                    <a:pt x="25577" y="3227"/>
                  </a:cubicBezTo>
                  <a:cubicBezTo>
                    <a:pt x="25631" y="2990"/>
                    <a:pt x="25741" y="2845"/>
                    <a:pt x="25850" y="2717"/>
                  </a:cubicBezTo>
                  <a:cubicBezTo>
                    <a:pt x="26123" y="2407"/>
                    <a:pt x="26634" y="2443"/>
                    <a:pt x="26634" y="2443"/>
                  </a:cubicBezTo>
                  <a:cubicBezTo>
                    <a:pt x="26817" y="1769"/>
                    <a:pt x="26817" y="1769"/>
                    <a:pt x="26817" y="1769"/>
                  </a:cubicBezTo>
                  <a:cubicBezTo>
                    <a:pt x="26799" y="1769"/>
                    <a:pt x="26707" y="1769"/>
                    <a:pt x="26689" y="1769"/>
                  </a:cubicBezTo>
                  <a:close/>
                  <a:moveTo>
                    <a:pt x="26908" y="1185"/>
                  </a:moveTo>
                  <a:cubicBezTo>
                    <a:pt x="26926" y="1094"/>
                    <a:pt x="26926" y="1094"/>
                    <a:pt x="26926" y="1094"/>
                  </a:cubicBezTo>
                  <a:cubicBezTo>
                    <a:pt x="27346" y="1094"/>
                    <a:pt x="27346" y="1094"/>
                    <a:pt x="27346" y="1094"/>
                  </a:cubicBezTo>
                  <a:cubicBezTo>
                    <a:pt x="27328" y="1185"/>
                    <a:pt x="27328" y="1185"/>
                    <a:pt x="27328" y="1185"/>
                  </a:cubicBezTo>
                  <a:cubicBezTo>
                    <a:pt x="27182" y="1185"/>
                    <a:pt x="27182" y="1185"/>
                    <a:pt x="27182" y="1185"/>
                  </a:cubicBezTo>
                  <a:cubicBezTo>
                    <a:pt x="27091" y="1586"/>
                    <a:pt x="27091" y="1586"/>
                    <a:pt x="27091" y="1586"/>
                  </a:cubicBezTo>
                  <a:cubicBezTo>
                    <a:pt x="26981" y="1586"/>
                    <a:pt x="26981" y="1586"/>
                    <a:pt x="26981" y="1586"/>
                  </a:cubicBezTo>
                  <a:cubicBezTo>
                    <a:pt x="27072" y="1185"/>
                    <a:pt x="27072" y="1185"/>
                    <a:pt x="27072" y="1185"/>
                  </a:cubicBezTo>
                  <a:close/>
                  <a:moveTo>
                    <a:pt x="27601" y="1094"/>
                  </a:moveTo>
                  <a:cubicBezTo>
                    <a:pt x="27638" y="1459"/>
                    <a:pt x="27638" y="1459"/>
                    <a:pt x="27638" y="1459"/>
                  </a:cubicBezTo>
                  <a:cubicBezTo>
                    <a:pt x="27838" y="1094"/>
                    <a:pt x="27838" y="1094"/>
                    <a:pt x="27838" y="1094"/>
                  </a:cubicBezTo>
                  <a:cubicBezTo>
                    <a:pt x="28002" y="1094"/>
                    <a:pt x="28002" y="1094"/>
                    <a:pt x="28002" y="1094"/>
                  </a:cubicBezTo>
                  <a:cubicBezTo>
                    <a:pt x="27893" y="1586"/>
                    <a:pt x="27893" y="1586"/>
                    <a:pt x="27893" y="1586"/>
                  </a:cubicBezTo>
                  <a:cubicBezTo>
                    <a:pt x="27784" y="1586"/>
                    <a:pt x="27784" y="1586"/>
                    <a:pt x="27784" y="1586"/>
                  </a:cubicBezTo>
                  <a:cubicBezTo>
                    <a:pt x="27875" y="1185"/>
                    <a:pt x="27875" y="1185"/>
                    <a:pt x="27875" y="1185"/>
                  </a:cubicBezTo>
                  <a:cubicBezTo>
                    <a:pt x="27656" y="1586"/>
                    <a:pt x="27656" y="1586"/>
                    <a:pt x="27656" y="1586"/>
                  </a:cubicBezTo>
                  <a:cubicBezTo>
                    <a:pt x="27583" y="1586"/>
                    <a:pt x="27583" y="1586"/>
                    <a:pt x="27583" y="1586"/>
                  </a:cubicBezTo>
                  <a:cubicBezTo>
                    <a:pt x="27528" y="1185"/>
                    <a:pt x="27528" y="1185"/>
                    <a:pt x="27528" y="1185"/>
                  </a:cubicBezTo>
                  <a:cubicBezTo>
                    <a:pt x="27455" y="1586"/>
                    <a:pt x="27455" y="1586"/>
                    <a:pt x="27455" y="1586"/>
                  </a:cubicBezTo>
                  <a:cubicBezTo>
                    <a:pt x="27346" y="1586"/>
                    <a:pt x="27346" y="1586"/>
                    <a:pt x="27346" y="1586"/>
                  </a:cubicBezTo>
                  <a:cubicBezTo>
                    <a:pt x="27455" y="1094"/>
                    <a:pt x="27455" y="1094"/>
                    <a:pt x="27455" y="10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3"/>
            <p:cNvSpPr/>
            <p:nvPr/>
          </p:nvSpPr>
          <p:spPr>
            <a:xfrm>
              <a:off x="7604442" y="4839276"/>
              <a:ext cx="170600" cy="437574"/>
            </a:xfrm>
            <a:prstGeom prst="parallelogram">
              <a:avLst>
                <a:gd name="adj" fmla="val 91071"/>
              </a:avLst>
            </a:prstGeom>
            <a:solidFill>
              <a:schemeClr val="accent1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-centered-mark-right">
  <p:cSld name="White-centered-mark-right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24"/>
          <p:cNvGrpSpPr/>
          <p:nvPr/>
        </p:nvGrpSpPr>
        <p:grpSpPr>
          <a:xfrm>
            <a:off x="3621134" y="1683963"/>
            <a:ext cx="5522867" cy="3477374"/>
            <a:chOff x="3621134" y="1683963"/>
            <a:chExt cx="5522867" cy="3477374"/>
          </a:xfrm>
        </p:grpSpPr>
        <p:sp>
          <p:nvSpPr>
            <p:cNvPr id="240" name="Google Shape;240;p24"/>
            <p:cNvSpPr/>
            <p:nvPr/>
          </p:nvSpPr>
          <p:spPr>
            <a:xfrm>
              <a:off x="3621134" y="1683963"/>
              <a:ext cx="5522867" cy="3477374"/>
            </a:xfrm>
            <a:custGeom>
              <a:avLst/>
              <a:gdLst/>
              <a:ahLst/>
              <a:cxnLst/>
              <a:rect l="l" t="t" r="r" b="b"/>
              <a:pathLst>
                <a:path w="5522867" h="3477374" extrusionOk="0">
                  <a:moveTo>
                    <a:pt x="3679029" y="0"/>
                  </a:moveTo>
                  <a:cubicBezTo>
                    <a:pt x="4293585" y="0"/>
                    <a:pt x="4716682" y="51245"/>
                    <a:pt x="5088121" y="371426"/>
                  </a:cubicBezTo>
                  <a:cubicBezTo>
                    <a:pt x="5241863" y="505945"/>
                    <a:pt x="5361358" y="653090"/>
                    <a:pt x="5450673" y="784474"/>
                  </a:cubicBezTo>
                  <a:lnTo>
                    <a:pt x="5522867" y="898196"/>
                  </a:lnTo>
                  <a:lnTo>
                    <a:pt x="5522867" y="3477374"/>
                  </a:lnTo>
                  <a:lnTo>
                    <a:pt x="605177" y="3477374"/>
                  </a:lnTo>
                  <a:lnTo>
                    <a:pt x="551670" y="3436512"/>
                  </a:lnTo>
                  <a:cubicBezTo>
                    <a:pt x="255410" y="3190022"/>
                    <a:pt x="27975" y="2831407"/>
                    <a:pt x="2351" y="2395822"/>
                  </a:cubicBezTo>
                  <a:cubicBezTo>
                    <a:pt x="-48896" y="1447578"/>
                    <a:pt x="745230" y="614944"/>
                    <a:pt x="1667680" y="614944"/>
                  </a:cubicBezTo>
                  <a:cubicBezTo>
                    <a:pt x="1796002" y="614944"/>
                    <a:pt x="1911206" y="627653"/>
                    <a:pt x="2026410" y="653481"/>
                  </a:cubicBezTo>
                  <a:cubicBezTo>
                    <a:pt x="2410559" y="256227"/>
                    <a:pt x="2999696" y="0"/>
                    <a:pt x="36790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4"/>
            <p:cNvSpPr/>
            <p:nvPr/>
          </p:nvSpPr>
          <p:spPr>
            <a:xfrm>
              <a:off x="4127278" y="1990328"/>
              <a:ext cx="5016722" cy="3153172"/>
            </a:xfrm>
            <a:custGeom>
              <a:avLst/>
              <a:gdLst/>
              <a:ahLst/>
              <a:cxnLst/>
              <a:rect l="l" t="t" r="r" b="b"/>
              <a:pathLst>
                <a:path w="5016722" h="3153172" extrusionOk="0">
                  <a:moveTo>
                    <a:pt x="3346761" y="0"/>
                  </a:moveTo>
                  <a:cubicBezTo>
                    <a:pt x="3905814" y="0"/>
                    <a:pt x="4290699" y="46617"/>
                    <a:pt x="4628592" y="337881"/>
                  </a:cubicBezTo>
                  <a:cubicBezTo>
                    <a:pt x="4768449" y="460251"/>
                    <a:pt x="4877152" y="594107"/>
                    <a:pt x="4958400" y="713625"/>
                  </a:cubicBezTo>
                  <a:lnTo>
                    <a:pt x="5016722" y="805495"/>
                  </a:lnTo>
                  <a:lnTo>
                    <a:pt x="5016722" y="3153172"/>
                  </a:lnTo>
                  <a:lnTo>
                    <a:pt x="537235" y="3153172"/>
                  </a:lnTo>
                  <a:lnTo>
                    <a:pt x="501846" y="3126147"/>
                  </a:lnTo>
                  <a:cubicBezTo>
                    <a:pt x="232343" y="2901918"/>
                    <a:pt x="25448" y="2575691"/>
                    <a:pt x="2139" y="2179445"/>
                  </a:cubicBezTo>
                  <a:cubicBezTo>
                    <a:pt x="-44480" y="1316842"/>
                    <a:pt x="677926" y="559406"/>
                    <a:pt x="1517065" y="559406"/>
                  </a:cubicBezTo>
                  <a:cubicBezTo>
                    <a:pt x="1633798" y="559406"/>
                    <a:pt x="1738597" y="570967"/>
                    <a:pt x="1843397" y="594462"/>
                  </a:cubicBezTo>
                  <a:cubicBezTo>
                    <a:pt x="2192851" y="233086"/>
                    <a:pt x="2728781" y="0"/>
                    <a:pt x="33467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4"/>
            <p:cNvSpPr/>
            <p:nvPr/>
          </p:nvSpPr>
          <p:spPr>
            <a:xfrm>
              <a:off x="5003058" y="2503032"/>
              <a:ext cx="4140942" cy="2640468"/>
            </a:xfrm>
            <a:custGeom>
              <a:avLst/>
              <a:gdLst/>
              <a:ahLst/>
              <a:cxnLst/>
              <a:rect l="l" t="t" r="r" b="b"/>
              <a:pathLst>
                <a:path w="4140942" h="2640468" extrusionOk="0">
                  <a:moveTo>
                    <a:pt x="2783350" y="0"/>
                  </a:moveTo>
                  <a:cubicBezTo>
                    <a:pt x="3248289" y="0"/>
                    <a:pt x="3568380" y="38770"/>
                    <a:pt x="3849391" y="281001"/>
                  </a:cubicBezTo>
                  <a:cubicBezTo>
                    <a:pt x="3965703" y="382770"/>
                    <a:pt x="4056107" y="494092"/>
                    <a:pt x="4123677" y="593490"/>
                  </a:cubicBezTo>
                  <a:lnTo>
                    <a:pt x="4140942" y="620686"/>
                  </a:lnTo>
                  <a:lnTo>
                    <a:pt x="4140942" y="2640468"/>
                  </a:lnTo>
                  <a:lnTo>
                    <a:pt x="470518" y="2640468"/>
                  </a:lnTo>
                  <a:lnTo>
                    <a:pt x="417364" y="2599874"/>
                  </a:lnTo>
                  <a:cubicBezTo>
                    <a:pt x="193230" y="2413394"/>
                    <a:pt x="21165" y="2142086"/>
                    <a:pt x="1779" y="1812546"/>
                  </a:cubicBezTo>
                  <a:cubicBezTo>
                    <a:pt x="-36992" y="1095158"/>
                    <a:pt x="563800" y="465233"/>
                    <a:pt x="1261674" y="465233"/>
                  </a:cubicBezTo>
                  <a:cubicBezTo>
                    <a:pt x="1358756" y="465233"/>
                    <a:pt x="1445913" y="474847"/>
                    <a:pt x="1533070" y="494387"/>
                  </a:cubicBezTo>
                  <a:cubicBezTo>
                    <a:pt x="1823695" y="193847"/>
                    <a:pt x="2269404" y="0"/>
                    <a:pt x="27833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4"/>
            <p:cNvSpPr/>
            <p:nvPr/>
          </p:nvSpPr>
          <p:spPr>
            <a:xfrm>
              <a:off x="5732446" y="2877092"/>
              <a:ext cx="3411555" cy="2266409"/>
            </a:xfrm>
            <a:custGeom>
              <a:avLst/>
              <a:gdLst/>
              <a:ahLst/>
              <a:cxnLst/>
              <a:rect l="l" t="t" r="r" b="b"/>
              <a:pathLst>
                <a:path w="3411555" h="2266409" extrusionOk="0">
                  <a:moveTo>
                    <a:pt x="2836065" y="1668958"/>
                  </a:moveTo>
                  <a:cubicBezTo>
                    <a:pt x="3013454" y="1671477"/>
                    <a:pt x="3200042" y="1700173"/>
                    <a:pt x="3393417" y="1763433"/>
                  </a:cubicBezTo>
                  <a:lnTo>
                    <a:pt x="3411555" y="1768199"/>
                  </a:lnTo>
                  <a:lnTo>
                    <a:pt x="3411555" y="2266409"/>
                  </a:lnTo>
                  <a:lnTo>
                    <a:pt x="1394165" y="2266409"/>
                  </a:lnTo>
                  <a:lnTo>
                    <a:pt x="1553027" y="2126603"/>
                  </a:lnTo>
                  <a:cubicBezTo>
                    <a:pt x="1854518" y="1889441"/>
                    <a:pt x="2303898" y="1661403"/>
                    <a:pt x="2836065" y="1668958"/>
                  </a:cubicBezTo>
                  <a:close/>
                  <a:moveTo>
                    <a:pt x="3411555" y="760857"/>
                  </a:moveTo>
                  <a:lnTo>
                    <a:pt x="3411555" y="1106063"/>
                  </a:lnTo>
                  <a:lnTo>
                    <a:pt x="3324077" y="1095805"/>
                  </a:lnTo>
                  <a:cubicBezTo>
                    <a:pt x="2808220" y="1063892"/>
                    <a:pt x="2244249" y="1322749"/>
                    <a:pt x="2217744" y="1349252"/>
                  </a:cubicBezTo>
                  <a:cubicBezTo>
                    <a:pt x="2420141" y="1041487"/>
                    <a:pt x="2847568" y="831476"/>
                    <a:pt x="3277298" y="772471"/>
                  </a:cubicBezTo>
                  <a:close/>
                  <a:moveTo>
                    <a:pt x="2362082" y="0"/>
                  </a:moveTo>
                  <a:cubicBezTo>
                    <a:pt x="2757468" y="0"/>
                    <a:pt x="3027330" y="38550"/>
                    <a:pt x="3268201" y="240861"/>
                  </a:cubicBezTo>
                  <a:cubicBezTo>
                    <a:pt x="2892245" y="192750"/>
                    <a:pt x="2449055" y="337390"/>
                    <a:pt x="1938014" y="664911"/>
                  </a:cubicBezTo>
                  <a:cubicBezTo>
                    <a:pt x="1938014" y="664911"/>
                    <a:pt x="1995995" y="693901"/>
                    <a:pt x="2005556" y="693901"/>
                  </a:cubicBezTo>
                  <a:cubicBezTo>
                    <a:pt x="2526158" y="472161"/>
                    <a:pt x="2901805" y="597680"/>
                    <a:pt x="2901805" y="607240"/>
                  </a:cubicBezTo>
                  <a:cubicBezTo>
                    <a:pt x="1696063" y="1020381"/>
                    <a:pt x="1287256" y="1787464"/>
                    <a:pt x="1145836" y="2237440"/>
                  </a:cubicBezTo>
                  <a:lnTo>
                    <a:pt x="1137460" y="2266409"/>
                  </a:lnTo>
                  <a:lnTo>
                    <a:pt x="452658" y="2266409"/>
                  </a:lnTo>
                  <a:lnTo>
                    <a:pt x="409594" y="2238023"/>
                  </a:lnTo>
                  <a:cubicBezTo>
                    <a:pt x="193935" y="2081471"/>
                    <a:pt x="20453" y="1835753"/>
                    <a:pt x="1177" y="1532133"/>
                  </a:cubicBezTo>
                  <a:cubicBezTo>
                    <a:pt x="-27814" y="925201"/>
                    <a:pt x="483227" y="395061"/>
                    <a:pt x="1071063" y="395061"/>
                  </a:cubicBezTo>
                  <a:cubicBezTo>
                    <a:pt x="1148167" y="395061"/>
                    <a:pt x="1225270" y="404930"/>
                    <a:pt x="1302373" y="424051"/>
                  </a:cubicBezTo>
                  <a:cubicBezTo>
                    <a:pt x="1542936" y="163761"/>
                    <a:pt x="1928453" y="0"/>
                    <a:pt x="2362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4" name="Google Shape;244;p24"/>
          <p:cNvSpPr/>
          <p:nvPr/>
        </p:nvSpPr>
        <p:spPr>
          <a:xfrm rot="10800000" flipH="1"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29803"/>
                </a:srgbClr>
              </a:gs>
              <a:gs pos="55000">
                <a:schemeClr val="lt1"/>
              </a:gs>
              <a:gs pos="100000">
                <a:schemeClr val="lt1"/>
              </a:gs>
            </a:gsLst>
            <a:lin ang="7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4"/>
          <p:cNvSpPr txBox="1">
            <a:spLocks noGrp="1"/>
          </p:cNvSpPr>
          <p:nvPr>
            <p:ph type="title"/>
          </p:nvPr>
        </p:nvSpPr>
        <p:spPr>
          <a:xfrm>
            <a:off x="219456" y="0"/>
            <a:ext cx="8705088" cy="437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46" name="Google Shape;246;p24"/>
          <p:cNvGrpSpPr/>
          <p:nvPr/>
        </p:nvGrpSpPr>
        <p:grpSpPr>
          <a:xfrm>
            <a:off x="4091940" y="502920"/>
            <a:ext cx="960120" cy="26676"/>
            <a:chOff x="4550759" y="4178160"/>
            <a:chExt cx="4289400" cy="119160"/>
          </a:xfrm>
        </p:grpSpPr>
        <p:sp>
          <p:nvSpPr>
            <p:cNvPr id="247" name="Google Shape;247;p24"/>
            <p:cNvSpPr/>
            <p:nvPr/>
          </p:nvSpPr>
          <p:spPr>
            <a:xfrm>
              <a:off x="6012360" y="4178160"/>
              <a:ext cx="1391040" cy="119160"/>
            </a:xfrm>
            <a:custGeom>
              <a:avLst/>
              <a:gdLst/>
              <a:ahLst/>
              <a:cxnLst/>
              <a:rect l="l" t="t" r="r" b="b"/>
              <a:pathLst>
                <a:path w="3865" h="332" extrusionOk="0">
                  <a:moveTo>
                    <a:pt x="0" y="332"/>
                  </a:moveTo>
                  <a:lnTo>
                    <a:pt x="3747" y="332"/>
                  </a:lnTo>
                  <a:lnTo>
                    <a:pt x="3865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chemeClr val="accent3">
                <a:alpha val="60000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4"/>
            <p:cNvSpPr/>
            <p:nvPr/>
          </p:nvSpPr>
          <p:spPr>
            <a:xfrm>
              <a:off x="4550759" y="4178160"/>
              <a:ext cx="1383842" cy="119160"/>
            </a:xfrm>
            <a:custGeom>
              <a:avLst/>
              <a:gdLst/>
              <a:ahLst/>
              <a:cxnLst/>
              <a:rect l="l" t="t" r="r" b="b"/>
              <a:pathLst>
                <a:path w="3845" h="332" extrusionOk="0">
                  <a:moveTo>
                    <a:pt x="3845" y="0"/>
                  </a:moveTo>
                  <a:lnTo>
                    <a:pt x="127" y="0"/>
                  </a:lnTo>
                  <a:lnTo>
                    <a:pt x="0" y="332"/>
                  </a:lnTo>
                  <a:lnTo>
                    <a:pt x="3728" y="33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4"/>
            <p:cNvSpPr/>
            <p:nvPr/>
          </p:nvSpPr>
          <p:spPr>
            <a:xfrm>
              <a:off x="7480799" y="4178160"/>
              <a:ext cx="1359360" cy="119160"/>
            </a:xfrm>
            <a:custGeom>
              <a:avLst/>
              <a:gdLst/>
              <a:ahLst/>
              <a:cxnLst/>
              <a:rect l="l" t="t" r="r" b="b"/>
              <a:pathLst>
                <a:path w="3777" h="332" extrusionOk="0">
                  <a:moveTo>
                    <a:pt x="118" y="0"/>
                  </a:moveTo>
                  <a:lnTo>
                    <a:pt x="0" y="332"/>
                  </a:lnTo>
                  <a:lnTo>
                    <a:pt x="3650" y="332"/>
                  </a:lnTo>
                  <a:lnTo>
                    <a:pt x="3777" y="0"/>
                  </a:lnTo>
                  <a:close/>
                </a:path>
              </a:pathLst>
            </a:custGeom>
            <a:solidFill>
              <a:schemeClr val="accent3">
                <a:alpha val="29803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" name="Google Shape;250;p24"/>
          <p:cNvSpPr txBox="1"/>
          <p:nvPr/>
        </p:nvSpPr>
        <p:spPr>
          <a:xfrm>
            <a:off x="504431" y="4873971"/>
            <a:ext cx="3117232" cy="22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 b="0" i="0" u="none" strike="noStrike" cap="none">
                <a:solidFill>
                  <a:srgbClr val="ACAFB6"/>
                </a:solidFill>
                <a:latin typeface="Arial"/>
                <a:ea typeface="Arial"/>
                <a:cs typeface="Arial"/>
                <a:sym typeface="Arial"/>
              </a:rPr>
              <a:t>©2019 Zscaler, Inc. All rights reserved. ZSCALER CONFIDENTIAL INFORMATION </a:t>
            </a:r>
            <a:endParaRPr/>
          </a:p>
        </p:txBody>
      </p:sp>
      <p:sp>
        <p:nvSpPr>
          <p:cNvPr id="251" name="Google Shape;251;p24"/>
          <p:cNvSpPr txBox="1"/>
          <p:nvPr/>
        </p:nvSpPr>
        <p:spPr>
          <a:xfrm>
            <a:off x="182391" y="4824761"/>
            <a:ext cx="217543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2" name="Google Shape;252;p24"/>
          <p:cNvCxnSpPr/>
          <p:nvPr/>
        </p:nvCxnSpPr>
        <p:spPr>
          <a:xfrm>
            <a:off x="439379" y="4916360"/>
            <a:ext cx="0" cy="91440"/>
          </a:xfrm>
          <a:prstGeom prst="straightConnector1">
            <a:avLst/>
          </a:prstGeom>
          <a:noFill/>
          <a:ln w="9525" cap="flat" cmpd="sng">
            <a:solidFill>
              <a:srgbClr val="ACAFB6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53" name="Google Shape;253;p24"/>
          <p:cNvGrpSpPr/>
          <p:nvPr/>
        </p:nvGrpSpPr>
        <p:grpSpPr>
          <a:xfrm>
            <a:off x="5932448" y="4839276"/>
            <a:ext cx="2893671" cy="437574"/>
            <a:chOff x="5932448" y="4839276"/>
            <a:chExt cx="2893671" cy="437574"/>
          </a:xfrm>
        </p:grpSpPr>
        <p:sp>
          <p:nvSpPr>
            <p:cNvPr id="254" name="Google Shape;254;p24"/>
            <p:cNvSpPr txBox="1"/>
            <p:nvPr/>
          </p:nvSpPr>
          <p:spPr>
            <a:xfrm>
              <a:off x="5932448" y="4860425"/>
              <a:ext cx="1692645" cy="220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Securing your cloud transformation</a:t>
              </a:r>
              <a:endParaRPr/>
            </a:p>
          </p:txBody>
        </p:sp>
        <p:sp>
          <p:nvSpPr>
            <p:cNvPr id="255" name="Google Shape;255;p24"/>
            <p:cNvSpPr/>
            <p:nvPr/>
          </p:nvSpPr>
          <p:spPr>
            <a:xfrm>
              <a:off x="7851401" y="4844351"/>
              <a:ext cx="974718" cy="201168"/>
            </a:xfrm>
            <a:custGeom>
              <a:avLst/>
              <a:gdLst/>
              <a:ahLst/>
              <a:cxnLst/>
              <a:rect l="l" t="t" r="r" b="b"/>
              <a:pathLst>
                <a:path w="28002" h="5780" extrusionOk="0">
                  <a:moveTo>
                    <a:pt x="9342" y="2935"/>
                  </a:moveTo>
                  <a:cubicBezTo>
                    <a:pt x="9488" y="3865"/>
                    <a:pt x="8686" y="4394"/>
                    <a:pt x="7865" y="4449"/>
                  </a:cubicBezTo>
                  <a:cubicBezTo>
                    <a:pt x="7464" y="5179"/>
                    <a:pt x="6606" y="5780"/>
                    <a:pt x="5384" y="5780"/>
                  </a:cubicBezTo>
                  <a:cubicBezTo>
                    <a:pt x="4819" y="5780"/>
                    <a:pt x="4363" y="5689"/>
                    <a:pt x="3925" y="5452"/>
                  </a:cubicBezTo>
                  <a:cubicBezTo>
                    <a:pt x="3816" y="5470"/>
                    <a:pt x="3706" y="5489"/>
                    <a:pt x="3597" y="5489"/>
                  </a:cubicBezTo>
                  <a:cubicBezTo>
                    <a:pt x="3177" y="5489"/>
                    <a:pt x="2885" y="5398"/>
                    <a:pt x="2593" y="5069"/>
                  </a:cubicBezTo>
                  <a:cubicBezTo>
                    <a:pt x="3177" y="4321"/>
                    <a:pt x="4928" y="2971"/>
                    <a:pt x="7080" y="3665"/>
                  </a:cubicBezTo>
                  <a:cubicBezTo>
                    <a:pt x="8230" y="4048"/>
                    <a:pt x="8521" y="3172"/>
                    <a:pt x="8230" y="2845"/>
                  </a:cubicBezTo>
                  <a:cubicBezTo>
                    <a:pt x="7153" y="1623"/>
                    <a:pt x="4709" y="2717"/>
                    <a:pt x="4618" y="2808"/>
                  </a:cubicBezTo>
                  <a:cubicBezTo>
                    <a:pt x="5585" y="1349"/>
                    <a:pt x="9014" y="929"/>
                    <a:pt x="9342" y="2935"/>
                  </a:cubicBezTo>
                  <a:close/>
                  <a:moveTo>
                    <a:pt x="6041" y="1258"/>
                  </a:moveTo>
                  <a:cubicBezTo>
                    <a:pt x="6059" y="1258"/>
                    <a:pt x="5275" y="966"/>
                    <a:pt x="4181" y="1440"/>
                  </a:cubicBezTo>
                  <a:cubicBezTo>
                    <a:pt x="4162" y="1459"/>
                    <a:pt x="4035" y="1386"/>
                    <a:pt x="4035" y="1386"/>
                  </a:cubicBezTo>
                  <a:cubicBezTo>
                    <a:pt x="5092" y="692"/>
                    <a:pt x="6023" y="401"/>
                    <a:pt x="6807" y="510"/>
                  </a:cubicBezTo>
                  <a:cubicBezTo>
                    <a:pt x="6315" y="73"/>
                    <a:pt x="5749" y="0"/>
                    <a:pt x="4928" y="0"/>
                  </a:cubicBezTo>
                  <a:cubicBezTo>
                    <a:pt x="4016" y="0"/>
                    <a:pt x="3213" y="346"/>
                    <a:pt x="2721" y="875"/>
                  </a:cubicBezTo>
                  <a:cubicBezTo>
                    <a:pt x="2557" y="838"/>
                    <a:pt x="2393" y="820"/>
                    <a:pt x="2229" y="820"/>
                  </a:cubicBezTo>
                  <a:cubicBezTo>
                    <a:pt x="1006" y="820"/>
                    <a:pt x="-69" y="1933"/>
                    <a:pt x="4" y="3190"/>
                  </a:cubicBezTo>
                  <a:cubicBezTo>
                    <a:pt x="77" y="4449"/>
                    <a:pt x="1444" y="5252"/>
                    <a:pt x="2229" y="5033"/>
                  </a:cubicBezTo>
                  <a:cubicBezTo>
                    <a:pt x="2247" y="5033"/>
                    <a:pt x="2265" y="5033"/>
                    <a:pt x="2284" y="5033"/>
                  </a:cubicBezTo>
                  <a:cubicBezTo>
                    <a:pt x="2466" y="4193"/>
                    <a:pt x="3177" y="2261"/>
                    <a:pt x="6041" y="1258"/>
                  </a:cubicBezTo>
                  <a:close/>
                  <a:moveTo>
                    <a:pt x="12625" y="2407"/>
                  </a:moveTo>
                  <a:cubicBezTo>
                    <a:pt x="12771" y="1769"/>
                    <a:pt x="12771" y="1769"/>
                    <a:pt x="12771" y="1769"/>
                  </a:cubicBezTo>
                  <a:cubicBezTo>
                    <a:pt x="10309" y="1769"/>
                    <a:pt x="10309" y="1769"/>
                    <a:pt x="10309" y="1769"/>
                  </a:cubicBezTo>
                  <a:cubicBezTo>
                    <a:pt x="10254" y="2006"/>
                    <a:pt x="10254" y="2006"/>
                    <a:pt x="10254" y="2006"/>
                  </a:cubicBezTo>
                  <a:cubicBezTo>
                    <a:pt x="10236" y="2115"/>
                    <a:pt x="10254" y="2206"/>
                    <a:pt x="10309" y="2279"/>
                  </a:cubicBezTo>
                  <a:cubicBezTo>
                    <a:pt x="10364" y="2352"/>
                    <a:pt x="10437" y="2389"/>
                    <a:pt x="10546" y="2389"/>
                  </a:cubicBezTo>
                  <a:cubicBezTo>
                    <a:pt x="11696" y="2389"/>
                    <a:pt x="11696" y="2389"/>
                    <a:pt x="11696" y="2389"/>
                  </a:cubicBezTo>
                  <a:cubicBezTo>
                    <a:pt x="9671" y="4157"/>
                    <a:pt x="9671" y="4157"/>
                    <a:pt x="9671" y="4157"/>
                  </a:cubicBezTo>
                  <a:cubicBezTo>
                    <a:pt x="9543" y="4759"/>
                    <a:pt x="9543" y="4759"/>
                    <a:pt x="9543" y="4759"/>
                  </a:cubicBezTo>
                  <a:cubicBezTo>
                    <a:pt x="12133" y="4759"/>
                    <a:pt x="12133" y="4759"/>
                    <a:pt x="12133" y="4759"/>
                  </a:cubicBezTo>
                  <a:cubicBezTo>
                    <a:pt x="12297" y="4102"/>
                    <a:pt x="12297" y="4102"/>
                    <a:pt x="12297" y="4102"/>
                  </a:cubicBezTo>
                  <a:cubicBezTo>
                    <a:pt x="10637" y="4102"/>
                    <a:pt x="10637" y="4102"/>
                    <a:pt x="10637" y="4102"/>
                  </a:cubicBezTo>
                  <a:close/>
                  <a:moveTo>
                    <a:pt x="14267" y="2917"/>
                  </a:moveTo>
                  <a:cubicBezTo>
                    <a:pt x="14231" y="2917"/>
                    <a:pt x="14103" y="2898"/>
                    <a:pt x="14049" y="2881"/>
                  </a:cubicBezTo>
                  <a:cubicBezTo>
                    <a:pt x="13684" y="2790"/>
                    <a:pt x="13520" y="2699"/>
                    <a:pt x="13538" y="2571"/>
                  </a:cubicBezTo>
                  <a:cubicBezTo>
                    <a:pt x="13556" y="2480"/>
                    <a:pt x="13611" y="2425"/>
                    <a:pt x="13684" y="2370"/>
                  </a:cubicBezTo>
                  <a:cubicBezTo>
                    <a:pt x="13775" y="2334"/>
                    <a:pt x="13885" y="2297"/>
                    <a:pt x="14049" y="2297"/>
                  </a:cubicBezTo>
                  <a:cubicBezTo>
                    <a:pt x="14194" y="2297"/>
                    <a:pt x="14322" y="2334"/>
                    <a:pt x="14395" y="2407"/>
                  </a:cubicBezTo>
                  <a:cubicBezTo>
                    <a:pt x="14413" y="2443"/>
                    <a:pt x="14431" y="2462"/>
                    <a:pt x="14468" y="2498"/>
                  </a:cubicBezTo>
                  <a:cubicBezTo>
                    <a:pt x="14504" y="2626"/>
                    <a:pt x="14595" y="2680"/>
                    <a:pt x="14741" y="2680"/>
                  </a:cubicBezTo>
                  <a:cubicBezTo>
                    <a:pt x="15234" y="2680"/>
                    <a:pt x="15234" y="2680"/>
                    <a:pt x="15234" y="2680"/>
                  </a:cubicBezTo>
                  <a:cubicBezTo>
                    <a:pt x="15289" y="2389"/>
                    <a:pt x="15216" y="2152"/>
                    <a:pt x="15052" y="1951"/>
                  </a:cubicBezTo>
                  <a:cubicBezTo>
                    <a:pt x="14851" y="1787"/>
                    <a:pt x="14559" y="1696"/>
                    <a:pt x="14176" y="1696"/>
                  </a:cubicBezTo>
                  <a:cubicBezTo>
                    <a:pt x="13812" y="1696"/>
                    <a:pt x="13501" y="1787"/>
                    <a:pt x="13228" y="1951"/>
                  </a:cubicBezTo>
                  <a:cubicBezTo>
                    <a:pt x="12972" y="2152"/>
                    <a:pt x="12808" y="2389"/>
                    <a:pt x="12735" y="2662"/>
                  </a:cubicBezTo>
                  <a:cubicBezTo>
                    <a:pt x="12698" y="2898"/>
                    <a:pt x="12717" y="3063"/>
                    <a:pt x="12844" y="3209"/>
                  </a:cubicBezTo>
                  <a:cubicBezTo>
                    <a:pt x="12954" y="3336"/>
                    <a:pt x="13191" y="3464"/>
                    <a:pt x="13556" y="3555"/>
                  </a:cubicBezTo>
                  <a:cubicBezTo>
                    <a:pt x="13629" y="3574"/>
                    <a:pt x="13720" y="3592"/>
                    <a:pt x="13848" y="3628"/>
                  </a:cubicBezTo>
                  <a:cubicBezTo>
                    <a:pt x="14158" y="3683"/>
                    <a:pt x="14286" y="3792"/>
                    <a:pt x="14249" y="3920"/>
                  </a:cubicBezTo>
                  <a:cubicBezTo>
                    <a:pt x="14231" y="4011"/>
                    <a:pt x="14176" y="4084"/>
                    <a:pt x="14067" y="4139"/>
                  </a:cubicBezTo>
                  <a:cubicBezTo>
                    <a:pt x="13957" y="4193"/>
                    <a:pt x="13848" y="4212"/>
                    <a:pt x="13702" y="4212"/>
                  </a:cubicBezTo>
                  <a:cubicBezTo>
                    <a:pt x="13520" y="4212"/>
                    <a:pt x="13374" y="4175"/>
                    <a:pt x="13282" y="4102"/>
                  </a:cubicBezTo>
                  <a:cubicBezTo>
                    <a:pt x="13191" y="4029"/>
                    <a:pt x="13155" y="3920"/>
                    <a:pt x="13191" y="3774"/>
                  </a:cubicBezTo>
                  <a:cubicBezTo>
                    <a:pt x="12425" y="3774"/>
                    <a:pt x="12425" y="3774"/>
                    <a:pt x="12425" y="3774"/>
                  </a:cubicBezTo>
                  <a:cubicBezTo>
                    <a:pt x="12407" y="3811"/>
                    <a:pt x="12407" y="3811"/>
                    <a:pt x="12407" y="3811"/>
                  </a:cubicBezTo>
                  <a:cubicBezTo>
                    <a:pt x="12334" y="4139"/>
                    <a:pt x="12388" y="4394"/>
                    <a:pt x="12571" y="4558"/>
                  </a:cubicBezTo>
                  <a:cubicBezTo>
                    <a:pt x="12735" y="4722"/>
                    <a:pt x="13045" y="4814"/>
                    <a:pt x="13465" y="4814"/>
                  </a:cubicBezTo>
                  <a:cubicBezTo>
                    <a:pt x="13921" y="4814"/>
                    <a:pt x="14267" y="4741"/>
                    <a:pt x="14541" y="4576"/>
                  </a:cubicBezTo>
                  <a:cubicBezTo>
                    <a:pt x="14814" y="4394"/>
                    <a:pt x="14997" y="4139"/>
                    <a:pt x="15070" y="3811"/>
                  </a:cubicBezTo>
                  <a:cubicBezTo>
                    <a:pt x="15125" y="3574"/>
                    <a:pt x="15088" y="3391"/>
                    <a:pt x="14979" y="3263"/>
                  </a:cubicBezTo>
                  <a:cubicBezTo>
                    <a:pt x="14869" y="3136"/>
                    <a:pt x="14614" y="3026"/>
                    <a:pt x="14267" y="2917"/>
                  </a:cubicBezTo>
                  <a:close/>
                  <a:moveTo>
                    <a:pt x="17076" y="3902"/>
                  </a:moveTo>
                  <a:cubicBezTo>
                    <a:pt x="17022" y="3938"/>
                    <a:pt x="16985" y="3956"/>
                    <a:pt x="16967" y="3975"/>
                  </a:cubicBezTo>
                  <a:cubicBezTo>
                    <a:pt x="16949" y="4011"/>
                    <a:pt x="16839" y="4084"/>
                    <a:pt x="16821" y="4084"/>
                  </a:cubicBezTo>
                  <a:cubicBezTo>
                    <a:pt x="16711" y="4139"/>
                    <a:pt x="16602" y="4157"/>
                    <a:pt x="16474" y="4157"/>
                  </a:cubicBezTo>
                  <a:cubicBezTo>
                    <a:pt x="16274" y="4157"/>
                    <a:pt x="16146" y="4102"/>
                    <a:pt x="16073" y="3975"/>
                  </a:cubicBezTo>
                  <a:cubicBezTo>
                    <a:pt x="15982" y="3847"/>
                    <a:pt x="15964" y="3592"/>
                    <a:pt x="16037" y="3245"/>
                  </a:cubicBezTo>
                  <a:cubicBezTo>
                    <a:pt x="16128" y="2898"/>
                    <a:pt x="16237" y="2662"/>
                    <a:pt x="16420" y="2516"/>
                  </a:cubicBezTo>
                  <a:cubicBezTo>
                    <a:pt x="16547" y="2407"/>
                    <a:pt x="16693" y="2352"/>
                    <a:pt x="16857" y="2352"/>
                  </a:cubicBezTo>
                  <a:cubicBezTo>
                    <a:pt x="17040" y="2352"/>
                    <a:pt x="17168" y="2407"/>
                    <a:pt x="17241" y="2516"/>
                  </a:cubicBezTo>
                  <a:cubicBezTo>
                    <a:pt x="17259" y="2553"/>
                    <a:pt x="17295" y="2607"/>
                    <a:pt x="17314" y="2680"/>
                  </a:cubicBezTo>
                  <a:cubicBezTo>
                    <a:pt x="18098" y="2680"/>
                    <a:pt x="18098" y="2680"/>
                    <a:pt x="18098" y="2680"/>
                  </a:cubicBezTo>
                  <a:cubicBezTo>
                    <a:pt x="18098" y="2462"/>
                    <a:pt x="18043" y="2261"/>
                    <a:pt x="17934" y="2097"/>
                  </a:cubicBezTo>
                  <a:cubicBezTo>
                    <a:pt x="17752" y="1824"/>
                    <a:pt x="17441" y="1696"/>
                    <a:pt x="16985" y="1696"/>
                  </a:cubicBezTo>
                  <a:cubicBezTo>
                    <a:pt x="16547" y="1696"/>
                    <a:pt x="16183" y="1842"/>
                    <a:pt x="15891" y="2115"/>
                  </a:cubicBezTo>
                  <a:cubicBezTo>
                    <a:pt x="15599" y="2389"/>
                    <a:pt x="15398" y="2753"/>
                    <a:pt x="15271" y="3245"/>
                  </a:cubicBezTo>
                  <a:cubicBezTo>
                    <a:pt x="15161" y="3738"/>
                    <a:pt x="15198" y="4139"/>
                    <a:pt x="15380" y="4394"/>
                  </a:cubicBezTo>
                  <a:cubicBezTo>
                    <a:pt x="15544" y="4686"/>
                    <a:pt x="15854" y="4814"/>
                    <a:pt x="16292" y="4814"/>
                  </a:cubicBezTo>
                  <a:cubicBezTo>
                    <a:pt x="16638" y="4814"/>
                    <a:pt x="16949" y="4722"/>
                    <a:pt x="17222" y="4558"/>
                  </a:cubicBezTo>
                  <a:cubicBezTo>
                    <a:pt x="17496" y="4394"/>
                    <a:pt x="17697" y="4157"/>
                    <a:pt x="17861" y="3829"/>
                  </a:cubicBezTo>
                  <a:cubicBezTo>
                    <a:pt x="17295" y="3829"/>
                    <a:pt x="17295" y="3829"/>
                    <a:pt x="17295" y="3829"/>
                  </a:cubicBezTo>
                  <a:cubicBezTo>
                    <a:pt x="17204" y="3829"/>
                    <a:pt x="17131" y="3847"/>
                    <a:pt x="17076" y="3902"/>
                  </a:cubicBezTo>
                  <a:close/>
                  <a:moveTo>
                    <a:pt x="20505" y="3574"/>
                  </a:moveTo>
                  <a:cubicBezTo>
                    <a:pt x="20451" y="3865"/>
                    <a:pt x="20341" y="4102"/>
                    <a:pt x="20195" y="4266"/>
                  </a:cubicBezTo>
                  <a:cubicBezTo>
                    <a:pt x="20050" y="4449"/>
                    <a:pt x="19886" y="4558"/>
                    <a:pt x="19721" y="4631"/>
                  </a:cubicBezTo>
                  <a:cubicBezTo>
                    <a:pt x="19539" y="4722"/>
                    <a:pt x="19357" y="4777"/>
                    <a:pt x="19174" y="4795"/>
                  </a:cubicBezTo>
                  <a:cubicBezTo>
                    <a:pt x="18992" y="4814"/>
                    <a:pt x="18846" y="4814"/>
                    <a:pt x="18700" y="4814"/>
                  </a:cubicBezTo>
                  <a:cubicBezTo>
                    <a:pt x="18444" y="4814"/>
                    <a:pt x="18207" y="4741"/>
                    <a:pt x="18043" y="4595"/>
                  </a:cubicBezTo>
                  <a:cubicBezTo>
                    <a:pt x="17879" y="4449"/>
                    <a:pt x="17824" y="4212"/>
                    <a:pt x="17916" y="3865"/>
                  </a:cubicBezTo>
                  <a:cubicBezTo>
                    <a:pt x="17988" y="3555"/>
                    <a:pt x="18116" y="3336"/>
                    <a:pt x="18335" y="3190"/>
                  </a:cubicBezTo>
                  <a:cubicBezTo>
                    <a:pt x="18554" y="3063"/>
                    <a:pt x="18809" y="2971"/>
                    <a:pt x="19101" y="2917"/>
                  </a:cubicBezTo>
                  <a:cubicBezTo>
                    <a:pt x="19138" y="2917"/>
                    <a:pt x="19357" y="2881"/>
                    <a:pt x="19430" y="2881"/>
                  </a:cubicBezTo>
                  <a:cubicBezTo>
                    <a:pt x="19776" y="2826"/>
                    <a:pt x="19958" y="2735"/>
                    <a:pt x="19995" y="2589"/>
                  </a:cubicBezTo>
                  <a:cubicBezTo>
                    <a:pt x="20013" y="2480"/>
                    <a:pt x="19977" y="2407"/>
                    <a:pt x="19867" y="2370"/>
                  </a:cubicBezTo>
                  <a:cubicBezTo>
                    <a:pt x="19758" y="2334"/>
                    <a:pt x="19649" y="2316"/>
                    <a:pt x="19557" y="2316"/>
                  </a:cubicBezTo>
                  <a:cubicBezTo>
                    <a:pt x="19448" y="2316"/>
                    <a:pt x="19357" y="2334"/>
                    <a:pt x="19265" y="2370"/>
                  </a:cubicBezTo>
                  <a:cubicBezTo>
                    <a:pt x="19174" y="2389"/>
                    <a:pt x="19101" y="2443"/>
                    <a:pt x="19046" y="2534"/>
                  </a:cubicBezTo>
                  <a:cubicBezTo>
                    <a:pt x="18298" y="2534"/>
                    <a:pt x="18298" y="2534"/>
                    <a:pt x="18298" y="2534"/>
                  </a:cubicBezTo>
                  <a:cubicBezTo>
                    <a:pt x="18371" y="2297"/>
                    <a:pt x="18517" y="2115"/>
                    <a:pt x="18736" y="1951"/>
                  </a:cubicBezTo>
                  <a:cubicBezTo>
                    <a:pt x="18973" y="1787"/>
                    <a:pt x="19284" y="1696"/>
                    <a:pt x="19667" y="1696"/>
                  </a:cubicBezTo>
                  <a:cubicBezTo>
                    <a:pt x="20086" y="1696"/>
                    <a:pt x="20396" y="1769"/>
                    <a:pt x="20560" y="1915"/>
                  </a:cubicBezTo>
                  <a:cubicBezTo>
                    <a:pt x="20743" y="2061"/>
                    <a:pt x="20816" y="2279"/>
                    <a:pt x="20743" y="2534"/>
                  </a:cubicBezTo>
                  <a:close/>
                  <a:moveTo>
                    <a:pt x="19849" y="3245"/>
                  </a:moveTo>
                  <a:cubicBezTo>
                    <a:pt x="19740" y="3300"/>
                    <a:pt x="19576" y="3355"/>
                    <a:pt x="19375" y="3391"/>
                  </a:cubicBezTo>
                  <a:cubicBezTo>
                    <a:pt x="19101" y="3446"/>
                    <a:pt x="19101" y="3446"/>
                    <a:pt x="19101" y="3446"/>
                  </a:cubicBezTo>
                  <a:cubicBezTo>
                    <a:pt x="18955" y="3501"/>
                    <a:pt x="18864" y="3537"/>
                    <a:pt x="18773" y="3592"/>
                  </a:cubicBezTo>
                  <a:cubicBezTo>
                    <a:pt x="18718" y="3683"/>
                    <a:pt x="18663" y="3774"/>
                    <a:pt x="18645" y="3847"/>
                  </a:cubicBezTo>
                  <a:cubicBezTo>
                    <a:pt x="18627" y="3956"/>
                    <a:pt x="18627" y="4048"/>
                    <a:pt x="18681" y="4120"/>
                  </a:cubicBezTo>
                  <a:cubicBezTo>
                    <a:pt x="18736" y="4175"/>
                    <a:pt x="18827" y="4212"/>
                    <a:pt x="18955" y="4212"/>
                  </a:cubicBezTo>
                  <a:cubicBezTo>
                    <a:pt x="19174" y="4212"/>
                    <a:pt x="19338" y="4157"/>
                    <a:pt x="19503" y="4029"/>
                  </a:cubicBezTo>
                  <a:cubicBezTo>
                    <a:pt x="19649" y="3902"/>
                    <a:pt x="19740" y="3738"/>
                    <a:pt x="19794" y="3537"/>
                  </a:cubicBezTo>
                  <a:close/>
                  <a:moveTo>
                    <a:pt x="22038" y="984"/>
                  </a:moveTo>
                  <a:cubicBezTo>
                    <a:pt x="21983" y="911"/>
                    <a:pt x="21892" y="893"/>
                    <a:pt x="21801" y="893"/>
                  </a:cubicBezTo>
                  <a:cubicBezTo>
                    <a:pt x="21381" y="893"/>
                    <a:pt x="21381" y="893"/>
                    <a:pt x="21381" y="893"/>
                  </a:cubicBezTo>
                  <a:cubicBezTo>
                    <a:pt x="20505" y="4759"/>
                    <a:pt x="20505" y="4759"/>
                    <a:pt x="20505" y="4759"/>
                  </a:cubicBezTo>
                  <a:cubicBezTo>
                    <a:pt x="21290" y="4759"/>
                    <a:pt x="21290" y="4759"/>
                    <a:pt x="21290" y="4759"/>
                  </a:cubicBezTo>
                  <a:cubicBezTo>
                    <a:pt x="22092" y="1258"/>
                    <a:pt x="22092" y="1258"/>
                    <a:pt x="22092" y="1258"/>
                  </a:cubicBezTo>
                  <a:cubicBezTo>
                    <a:pt x="22111" y="1148"/>
                    <a:pt x="22092" y="1057"/>
                    <a:pt x="22038" y="984"/>
                  </a:cubicBezTo>
                  <a:close/>
                  <a:moveTo>
                    <a:pt x="23844" y="3829"/>
                  </a:moveTo>
                  <a:cubicBezTo>
                    <a:pt x="24409" y="3829"/>
                    <a:pt x="24409" y="3829"/>
                    <a:pt x="24409" y="3829"/>
                  </a:cubicBezTo>
                  <a:cubicBezTo>
                    <a:pt x="24245" y="4157"/>
                    <a:pt x="24026" y="4394"/>
                    <a:pt x="23771" y="4558"/>
                  </a:cubicBezTo>
                  <a:cubicBezTo>
                    <a:pt x="23497" y="4722"/>
                    <a:pt x="23187" y="4814"/>
                    <a:pt x="22822" y="4814"/>
                  </a:cubicBezTo>
                  <a:cubicBezTo>
                    <a:pt x="22402" y="4814"/>
                    <a:pt x="22092" y="4686"/>
                    <a:pt x="21910" y="4394"/>
                  </a:cubicBezTo>
                  <a:cubicBezTo>
                    <a:pt x="21746" y="4139"/>
                    <a:pt x="21710" y="3738"/>
                    <a:pt x="21819" y="3245"/>
                  </a:cubicBezTo>
                  <a:cubicBezTo>
                    <a:pt x="21928" y="2753"/>
                    <a:pt x="22129" y="2389"/>
                    <a:pt x="22421" y="2115"/>
                  </a:cubicBezTo>
                  <a:cubicBezTo>
                    <a:pt x="22731" y="1842"/>
                    <a:pt x="23096" y="1696"/>
                    <a:pt x="23534" y="1696"/>
                  </a:cubicBezTo>
                  <a:cubicBezTo>
                    <a:pt x="23971" y="1696"/>
                    <a:pt x="24299" y="1824"/>
                    <a:pt x="24482" y="2097"/>
                  </a:cubicBezTo>
                  <a:cubicBezTo>
                    <a:pt x="24664" y="2389"/>
                    <a:pt x="24701" y="2772"/>
                    <a:pt x="24573" y="3263"/>
                  </a:cubicBezTo>
                  <a:cubicBezTo>
                    <a:pt x="24573" y="3300"/>
                    <a:pt x="24537" y="3446"/>
                    <a:pt x="24518" y="3464"/>
                  </a:cubicBezTo>
                  <a:cubicBezTo>
                    <a:pt x="22567" y="3464"/>
                    <a:pt x="22567" y="3464"/>
                    <a:pt x="22567" y="3464"/>
                  </a:cubicBezTo>
                  <a:cubicBezTo>
                    <a:pt x="22530" y="3701"/>
                    <a:pt x="22548" y="3865"/>
                    <a:pt x="22621" y="3975"/>
                  </a:cubicBezTo>
                  <a:cubicBezTo>
                    <a:pt x="22694" y="4102"/>
                    <a:pt x="22822" y="4175"/>
                    <a:pt x="23023" y="4157"/>
                  </a:cubicBezTo>
                  <a:cubicBezTo>
                    <a:pt x="23297" y="4157"/>
                    <a:pt x="23406" y="4066"/>
                    <a:pt x="23443" y="4048"/>
                  </a:cubicBezTo>
                  <a:cubicBezTo>
                    <a:pt x="23461" y="4029"/>
                    <a:pt x="23552" y="3938"/>
                    <a:pt x="23625" y="3902"/>
                  </a:cubicBezTo>
                  <a:cubicBezTo>
                    <a:pt x="23680" y="3847"/>
                    <a:pt x="23753" y="3829"/>
                    <a:pt x="23844" y="3829"/>
                  </a:cubicBezTo>
                  <a:close/>
                  <a:moveTo>
                    <a:pt x="22694" y="2953"/>
                  </a:moveTo>
                  <a:cubicBezTo>
                    <a:pt x="23844" y="2953"/>
                    <a:pt x="23844" y="2953"/>
                    <a:pt x="23844" y="2953"/>
                  </a:cubicBezTo>
                  <a:cubicBezTo>
                    <a:pt x="23862" y="2753"/>
                    <a:pt x="23844" y="2607"/>
                    <a:pt x="23789" y="2516"/>
                  </a:cubicBezTo>
                  <a:cubicBezTo>
                    <a:pt x="23716" y="2407"/>
                    <a:pt x="23588" y="2352"/>
                    <a:pt x="23406" y="2352"/>
                  </a:cubicBezTo>
                  <a:cubicBezTo>
                    <a:pt x="23242" y="2352"/>
                    <a:pt x="23096" y="2407"/>
                    <a:pt x="22968" y="2516"/>
                  </a:cubicBezTo>
                  <a:cubicBezTo>
                    <a:pt x="22822" y="2607"/>
                    <a:pt x="22731" y="2772"/>
                    <a:pt x="22694" y="2953"/>
                  </a:cubicBezTo>
                  <a:close/>
                  <a:moveTo>
                    <a:pt x="26689" y="1769"/>
                  </a:moveTo>
                  <a:cubicBezTo>
                    <a:pt x="26488" y="1769"/>
                    <a:pt x="26288" y="1787"/>
                    <a:pt x="26087" y="1842"/>
                  </a:cubicBezTo>
                  <a:cubicBezTo>
                    <a:pt x="25887" y="1897"/>
                    <a:pt x="25704" y="1988"/>
                    <a:pt x="25522" y="2097"/>
                  </a:cubicBezTo>
                  <a:cubicBezTo>
                    <a:pt x="25358" y="2206"/>
                    <a:pt x="25194" y="2370"/>
                    <a:pt x="25066" y="2571"/>
                  </a:cubicBezTo>
                  <a:cubicBezTo>
                    <a:pt x="24938" y="2772"/>
                    <a:pt x="24829" y="3008"/>
                    <a:pt x="24774" y="3300"/>
                  </a:cubicBezTo>
                  <a:cubicBezTo>
                    <a:pt x="24427" y="4759"/>
                    <a:pt x="24427" y="4759"/>
                    <a:pt x="24427" y="4759"/>
                  </a:cubicBezTo>
                  <a:cubicBezTo>
                    <a:pt x="25230" y="4759"/>
                    <a:pt x="25230" y="4759"/>
                    <a:pt x="25230" y="4759"/>
                  </a:cubicBezTo>
                  <a:cubicBezTo>
                    <a:pt x="25577" y="3227"/>
                    <a:pt x="25577" y="3227"/>
                    <a:pt x="25577" y="3227"/>
                  </a:cubicBezTo>
                  <a:cubicBezTo>
                    <a:pt x="25631" y="2990"/>
                    <a:pt x="25741" y="2845"/>
                    <a:pt x="25850" y="2717"/>
                  </a:cubicBezTo>
                  <a:cubicBezTo>
                    <a:pt x="26123" y="2407"/>
                    <a:pt x="26634" y="2443"/>
                    <a:pt x="26634" y="2443"/>
                  </a:cubicBezTo>
                  <a:cubicBezTo>
                    <a:pt x="26817" y="1769"/>
                    <a:pt x="26817" y="1769"/>
                    <a:pt x="26817" y="1769"/>
                  </a:cubicBezTo>
                  <a:cubicBezTo>
                    <a:pt x="26799" y="1769"/>
                    <a:pt x="26707" y="1769"/>
                    <a:pt x="26689" y="1769"/>
                  </a:cubicBezTo>
                  <a:close/>
                  <a:moveTo>
                    <a:pt x="26908" y="1185"/>
                  </a:moveTo>
                  <a:cubicBezTo>
                    <a:pt x="26926" y="1094"/>
                    <a:pt x="26926" y="1094"/>
                    <a:pt x="26926" y="1094"/>
                  </a:cubicBezTo>
                  <a:cubicBezTo>
                    <a:pt x="27346" y="1094"/>
                    <a:pt x="27346" y="1094"/>
                    <a:pt x="27346" y="1094"/>
                  </a:cubicBezTo>
                  <a:cubicBezTo>
                    <a:pt x="27328" y="1185"/>
                    <a:pt x="27328" y="1185"/>
                    <a:pt x="27328" y="1185"/>
                  </a:cubicBezTo>
                  <a:cubicBezTo>
                    <a:pt x="27182" y="1185"/>
                    <a:pt x="27182" y="1185"/>
                    <a:pt x="27182" y="1185"/>
                  </a:cubicBezTo>
                  <a:cubicBezTo>
                    <a:pt x="27091" y="1586"/>
                    <a:pt x="27091" y="1586"/>
                    <a:pt x="27091" y="1586"/>
                  </a:cubicBezTo>
                  <a:cubicBezTo>
                    <a:pt x="26981" y="1586"/>
                    <a:pt x="26981" y="1586"/>
                    <a:pt x="26981" y="1586"/>
                  </a:cubicBezTo>
                  <a:cubicBezTo>
                    <a:pt x="27072" y="1185"/>
                    <a:pt x="27072" y="1185"/>
                    <a:pt x="27072" y="1185"/>
                  </a:cubicBezTo>
                  <a:close/>
                  <a:moveTo>
                    <a:pt x="27601" y="1094"/>
                  </a:moveTo>
                  <a:cubicBezTo>
                    <a:pt x="27638" y="1459"/>
                    <a:pt x="27638" y="1459"/>
                    <a:pt x="27638" y="1459"/>
                  </a:cubicBezTo>
                  <a:cubicBezTo>
                    <a:pt x="27838" y="1094"/>
                    <a:pt x="27838" y="1094"/>
                    <a:pt x="27838" y="1094"/>
                  </a:cubicBezTo>
                  <a:cubicBezTo>
                    <a:pt x="28002" y="1094"/>
                    <a:pt x="28002" y="1094"/>
                    <a:pt x="28002" y="1094"/>
                  </a:cubicBezTo>
                  <a:cubicBezTo>
                    <a:pt x="27893" y="1586"/>
                    <a:pt x="27893" y="1586"/>
                    <a:pt x="27893" y="1586"/>
                  </a:cubicBezTo>
                  <a:cubicBezTo>
                    <a:pt x="27784" y="1586"/>
                    <a:pt x="27784" y="1586"/>
                    <a:pt x="27784" y="1586"/>
                  </a:cubicBezTo>
                  <a:cubicBezTo>
                    <a:pt x="27875" y="1185"/>
                    <a:pt x="27875" y="1185"/>
                    <a:pt x="27875" y="1185"/>
                  </a:cubicBezTo>
                  <a:cubicBezTo>
                    <a:pt x="27656" y="1586"/>
                    <a:pt x="27656" y="1586"/>
                    <a:pt x="27656" y="1586"/>
                  </a:cubicBezTo>
                  <a:cubicBezTo>
                    <a:pt x="27583" y="1586"/>
                    <a:pt x="27583" y="1586"/>
                    <a:pt x="27583" y="1586"/>
                  </a:cubicBezTo>
                  <a:cubicBezTo>
                    <a:pt x="27528" y="1185"/>
                    <a:pt x="27528" y="1185"/>
                    <a:pt x="27528" y="1185"/>
                  </a:cubicBezTo>
                  <a:cubicBezTo>
                    <a:pt x="27455" y="1586"/>
                    <a:pt x="27455" y="1586"/>
                    <a:pt x="27455" y="1586"/>
                  </a:cubicBezTo>
                  <a:cubicBezTo>
                    <a:pt x="27346" y="1586"/>
                    <a:pt x="27346" y="1586"/>
                    <a:pt x="27346" y="1586"/>
                  </a:cubicBezTo>
                  <a:cubicBezTo>
                    <a:pt x="27455" y="1094"/>
                    <a:pt x="27455" y="1094"/>
                    <a:pt x="27455" y="10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4"/>
            <p:cNvSpPr/>
            <p:nvPr/>
          </p:nvSpPr>
          <p:spPr>
            <a:xfrm>
              <a:off x="7604442" y="4839276"/>
              <a:ext cx="170600" cy="437574"/>
            </a:xfrm>
            <a:prstGeom prst="parallelogram">
              <a:avLst>
                <a:gd name="adj" fmla="val 91071"/>
              </a:avLst>
            </a:prstGeom>
            <a:solidFill>
              <a:schemeClr val="accent1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-centered-right-mark-subhead">
  <p:cSld name="White-centered-right-mark-subhead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25"/>
          <p:cNvGrpSpPr/>
          <p:nvPr/>
        </p:nvGrpSpPr>
        <p:grpSpPr>
          <a:xfrm>
            <a:off x="3621134" y="1683963"/>
            <a:ext cx="5522867" cy="3477374"/>
            <a:chOff x="3621134" y="1683963"/>
            <a:chExt cx="5522867" cy="3477374"/>
          </a:xfrm>
        </p:grpSpPr>
        <p:sp>
          <p:nvSpPr>
            <p:cNvPr id="259" name="Google Shape;259;p25"/>
            <p:cNvSpPr/>
            <p:nvPr/>
          </p:nvSpPr>
          <p:spPr>
            <a:xfrm>
              <a:off x="3621134" y="1683963"/>
              <a:ext cx="5522867" cy="3477374"/>
            </a:xfrm>
            <a:custGeom>
              <a:avLst/>
              <a:gdLst/>
              <a:ahLst/>
              <a:cxnLst/>
              <a:rect l="l" t="t" r="r" b="b"/>
              <a:pathLst>
                <a:path w="5522867" h="3477374" extrusionOk="0">
                  <a:moveTo>
                    <a:pt x="3679029" y="0"/>
                  </a:moveTo>
                  <a:cubicBezTo>
                    <a:pt x="4293585" y="0"/>
                    <a:pt x="4716682" y="51245"/>
                    <a:pt x="5088121" y="371426"/>
                  </a:cubicBezTo>
                  <a:cubicBezTo>
                    <a:pt x="5241863" y="505945"/>
                    <a:pt x="5361358" y="653090"/>
                    <a:pt x="5450673" y="784474"/>
                  </a:cubicBezTo>
                  <a:lnTo>
                    <a:pt x="5522867" y="898196"/>
                  </a:lnTo>
                  <a:lnTo>
                    <a:pt x="5522867" y="3477374"/>
                  </a:lnTo>
                  <a:lnTo>
                    <a:pt x="605177" y="3477374"/>
                  </a:lnTo>
                  <a:lnTo>
                    <a:pt x="551670" y="3436512"/>
                  </a:lnTo>
                  <a:cubicBezTo>
                    <a:pt x="255410" y="3190022"/>
                    <a:pt x="27975" y="2831407"/>
                    <a:pt x="2351" y="2395822"/>
                  </a:cubicBezTo>
                  <a:cubicBezTo>
                    <a:pt x="-48896" y="1447578"/>
                    <a:pt x="745230" y="614944"/>
                    <a:pt x="1667680" y="614944"/>
                  </a:cubicBezTo>
                  <a:cubicBezTo>
                    <a:pt x="1796002" y="614944"/>
                    <a:pt x="1911206" y="627653"/>
                    <a:pt x="2026410" y="653481"/>
                  </a:cubicBezTo>
                  <a:cubicBezTo>
                    <a:pt x="2410559" y="256227"/>
                    <a:pt x="2999696" y="0"/>
                    <a:pt x="36790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5"/>
            <p:cNvSpPr/>
            <p:nvPr/>
          </p:nvSpPr>
          <p:spPr>
            <a:xfrm>
              <a:off x="4127278" y="1990328"/>
              <a:ext cx="5016722" cy="3153172"/>
            </a:xfrm>
            <a:custGeom>
              <a:avLst/>
              <a:gdLst/>
              <a:ahLst/>
              <a:cxnLst/>
              <a:rect l="l" t="t" r="r" b="b"/>
              <a:pathLst>
                <a:path w="5016722" h="3153172" extrusionOk="0">
                  <a:moveTo>
                    <a:pt x="3346761" y="0"/>
                  </a:moveTo>
                  <a:cubicBezTo>
                    <a:pt x="3905814" y="0"/>
                    <a:pt x="4290699" y="46617"/>
                    <a:pt x="4628592" y="337881"/>
                  </a:cubicBezTo>
                  <a:cubicBezTo>
                    <a:pt x="4768449" y="460251"/>
                    <a:pt x="4877152" y="594107"/>
                    <a:pt x="4958400" y="713625"/>
                  </a:cubicBezTo>
                  <a:lnTo>
                    <a:pt x="5016722" y="805495"/>
                  </a:lnTo>
                  <a:lnTo>
                    <a:pt x="5016722" y="3153172"/>
                  </a:lnTo>
                  <a:lnTo>
                    <a:pt x="537235" y="3153172"/>
                  </a:lnTo>
                  <a:lnTo>
                    <a:pt x="501846" y="3126147"/>
                  </a:lnTo>
                  <a:cubicBezTo>
                    <a:pt x="232343" y="2901918"/>
                    <a:pt x="25448" y="2575691"/>
                    <a:pt x="2139" y="2179445"/>
                  </a:cubicBezTo>
                  <a:cubicBezTo>
                    <a:pt x="-44480" y="1316842"/>
                    <a:pt x="677926" y="559406"/>
                    <a:pt x="1517065" y="559406"/>
                  </a:cubicBezTo>
                  <a:cubicBezTo>
                    <a:pt x="1633798" y="559406"/>
                    <a:pt x="1738597" y="570967"/>
                    <a:pt x="1843397" y="594462"/>
                  </a:cubicBezTo>
                  <a:cubicBezTo>
                    <a:pt x="2192851" y="233086"/>
                    <a:pt x="2728781" y="0"/>
                    <a:pt x="33467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>
              <a:off x="5003058" y="2503032"/>
              <a:ext cx="4140942" cy="2640468"/>
            </a:xfrm>
            <a:custGeom>
              <a:avLst/>
              <a:gdLst/>
              <a:ahLst/>
              <a:cxnLst/>
              <a:rect l="l" t="t" r="r" b="b"/>
              <a:pathLst>
                <a:path w="4140942" h="2640468" extrusionOk="0">
                  <a:moveTo>
                    <a:pt x="2783350" y="0"/>
                  </a:moveTo>
                  <a:cubicBezTo>
                    <a:pt x="3248289" y="0"/>
                    <a:pt x="3568380" y="38770"/>
                    <a:pt x="3849391" y="281001"/>
                  </a:cubicBezTo>
                  <a:cubicBezTo>
                    <a:pt x="3965703" y="382770"/>
                    <a:pt x="4056107" y="494092"/>
                    <a:pt x="4123677" y="593490"/>
                  </a:cubicBezTo>
                  <a:lnTo>
                    <a:pt x="4140942" y="620686"/>
                  </a:lnTo>
                  <a:lnTo>
                    <a:pt x="4140942" y="2640468"/>
                  </a:lnTo>
                  <a:lnTo>
                    <a:pt x="470518" y="2640468"/>
                  </a:lnTo>
                  <a:lnTo>
                    <a:pt x="417364" y="2599874"/>
                  </a:lnTo>
                  <a:cubicBezTo>
                    <a:pt x="193230" y="2413394"/>
                    <a:pt x="21165" y="2142086"/>
                    <a:pt x="1779" y="1812546"/>
                  </a:cubicBezTo>
                  <a:cubicBezTo>
                    <a:pt x="-36992" y="1095158"/>
                    <a:pt x="563800" y="465233"/>
                    <a:pt x="1261674" y="465233"/>
                  </a:cubicBezTo>
                  <a:cubicBezTo>
                    <a:pt x="1358756" y="465233"/>
                    <a:pt x="1445913" y="474847"/>
                    <a:pt x="1533070" y="494387"/>
                  </a:cubicBezTo>
                  <a:cubicBezTo>
                    <a:pt x="1823695" y="193847"/>
                    <a:pt x="2269404" y="0"/>
                    <a:pt x="27833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5"/>
            <p:cNvSpPr/>
            <p:nvPr/>
          </p:nvSpPr>
          <p:spPr>
            <a:xfrm>
              <a:off x="5732446" y="2877092"/>
              <a:ext cx="3411555" cy="2266409"/>
            </a:xfrm>
            <a:custGeom>
              <a:avLst/>
              <a:gdLst/>
              <a:ahLst/>
              <a:cxnLst/>
              <a:rect l="l" t="t" r="r" b="b"/>
              <a:pathLst>
                <a:path w="3411555" h="2266409" extrusionOk="0">
                  <a:moveTo>
                    <a:pt x="2836065" y="1668958"/>
                  </a:moveTo>
                  <a:cubicBezTo>
                    <a:pt x="3013454" y="1671477"/>
                    <a:pt x="3200042" y="1700173"/>
                    <a:pt x="3393417" y="1763433"/>
                  </a:cubicBezTo>
                  <a:lnTo>
                    <a:pt x="3411555" y="1768199"/>
                  </a:lnTo>
                  <a:lnTo>
                    <a:pt x="3411555" y="2266409"/>
                  </a:lnTo>
                  <a:lnTo>
                    <a:pt x="1394165" y="2266409"/>
                  </a:lnTo>
                  <a:lnTo>
                    <a:pt x="1553027" y="2126603"/>
                  </a:lnTo>
                  <a:cubicBezTo>
                    <a:pt x="1854518" y="1889441"/>
                    <a:pt x="2303898" y="1661403"/>
                    <a:pt x="2836065" y="1668958"/>
                  </a:cubicBezTo>
                  <a:close/>
                  <a:moveTo>
                    <a:pt x="3411555" y="760857"/>
                  </a:moveTo>
                  <a:lnTo>
                    <a:pt x="3411555" y="1106063"/>
                  </a:lnTo>
                  <a:lnTo>
                    <a:pt x="3324077" y="1095805"/>
                  </a:lnTo>
                  <a:cubicBezTo>
                    <a:pt x="2808220" y="1063892"/>
                    <a:pt x="2244249" y="1322749"/>
                    <a:pt x="2217744" y="1349252"/>
                  </a:cubicBezTo>
                  <a:cubicBezTo>
                    <a:pt x="2420141" y="1041487"/>
                    <a:pt x="2847568" y="831476"/>
                    <a:pt x="3277298" y="772471"/>
                  </a:cubicBezTo>
                  <a:close/>
                  <a:moveTo>
                    <a:pt x="2362082" y="0"/>
                  </a:moveTo>
                  <a:cubicBezTo>
                    <a:pt x="2757468" y="0"/>
                    <a:pt x="3027330" y="38550"/>
                    <a:pt x="3268201" y="240861"/>
                  </a:cubicBezTo>
                  <a:cubicBezTo>
                    <a:pt x="2892245" y="192750"/>
                    <a:pt x="2449055" y="337390"/>
                    <a:pt x="1938014" y="664911"/>
                  </a:cubicBezTo>
                  <a:cubicBezTo>
                    <a:pt x="1938014" y="664911"/>
                    <a:pt x="1995995" y="693901"/>
                    <a:pt x="2005556" y="693901"/>
                  </a:cubicBezTo>
                  <a:cubicBezTo>
                    <a:pt x="2526158" y="472161"/>
                    <a:pt x="2901805" y="597680"/>
                    <a:pt x="2901805" y="607240"/>
                  </a:cubicBezTo>
                  <a:cubicBezTo>
                    <a:pt x="1696063" y="1020381"/>
                    <a:pt x="1287256" y="1787464"/>
                    <a:pt x="1145836" y="2237440"/>
                  </a:cubicBezTo>
                  <a:lnTo>
                    <a:pt x="1137460" y="2266409"/>
                  </a:lnTo>
                  <a:lnTo>
                    <a:pt x="452658" y="2266409"/>
                  </a:lnTo>
                  <a:lnTo>
                    <a:pt x="409594" y="2238023"/>
                  </a:lnTo>
                  <a:cubicBezTo>
                    <a:pt x="193935" y="2081471"/>
                    <a:pt x="20453" y="1835753"/>
                    <a:pt x="1177" y="1532133"/>
                  </a:cubicBezTo>
                  <a:cubicBezTo>
                    <a:pt x="-27814" y="925201"/>
                    <a:pt x="483227" y="395061"/>
                    <a:pt x="1071063" y="395061"/>
                  </a:cubicBezTo>
                  <a:cubicBezTo>
                    <a:pt x="1148167" y="395061"/>
                    <a:pt x="1225270" y="404930"/>
                    <a:pt x="1302373" y="424051"/>
                  </a:cubicBezTo>
                  <a:cubicBezTo>
                    <a:pt x="1542936" y="163761"/>
                    <a:pt x="1928453" y="0"/>
                    <a:pt x="2362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3" name="Google Shape;263;p25"/>
          <p:cNvSpPr/>
          <p:nvPr/>
        </p:nvSpPr>
        <p:spPr>
          <a:xfrm rot="10800000" flipH="1"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29803"/>
                </a:srgbClr>
              </a:gs>
              <a:gs pos="55000">
                <a:schemeClr val="lt1"/>
              </a:gs>
              <a:gs pos="100000">
                <a:schemeClr val="lt1"/>
              </a:gs>
            </a:gsLst>
            <a:lin ang="7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5"/>
          <p:cNvSpPr txBox="1">
            <a:spLocks noGrp="1"/>
          </p:cNvSpPr>
          <p:nvPr>
            <p:ph type="title"/>
          </p:nvPr>
        </p:nvSpPr>
        <p:spPr>
          <a:xfrm>
            <a:off x="219456" y="0"/>
            <a:ext cx="8705088" cy="437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5"/>
          <p:cNvSpPr txBox="1">
            <a:spLocks noGrp="1"/>
          </p:cNvSpPr>
          <p:nvPr>
            <p:ph type="body" idx="1"/>
          </p:nvPr>
        </p:nvSpPr>
        <p:spPr>
          <a:xfrm>
            <a:off x="219456" y="438912"/>
            <a:ext cx="8705088" cy="24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0" rIns="91425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66" name="Google Shape;266;p25"/>
          <p:cNvGrpSpPr/>
          <p:nvPr/>
        </p:nvGrpSpPr>
        <p:grpSpPr>
          <a:xfrm>
            <a:off x="4091940" y="694944"/>
            <a:ext cx="960120" cy="26676"/>
            <a:chOff x="4550759" y="4178160"/>
            <a:chExt cx="4289400" cy="119160"/>
          </a:xfrm>
        </p:grpSpPr>
        <p:sp>
          <p:nvSpPr>
            <p:cNvPr id="267" name="Google Shape;267;p25"/>
            <p:cNvSpPr/>
            <p:nvPr/>
          </p:nvSpPr>
          <p:spPr>
            <a:xfrm>
              <a:off x="6012360" y="4178160"/>
              <a:ext cx="1391040" cy="119160"/>
            </a:xfrm>
            <a:custGeom>
              <a:avLst/>
              <a:gdLst/>
              <a:ahLst/>
              <a:cxnLst/>
              <a:rect l="l" t="t" r="r" b="b"/>
              <a:pathLst>
                <a:path w="3865" h="332" extrusionOk="0">
                  <a:moveTo>
                    <a:pt x="0" y="332"/>
                  </a:moveTo>
                  <a:lnTo>
                    <a:pt x="3747" y="332"/>
                  </a:lnTo>
                  <a:lnTo>
                    <a:pt x="3865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chemeClr val="accent3">
                <a:alpha val="60000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5"/>
            <p:cNvSpPr/>
            <p:nvPr/>
          </p:nvSpPr>
          <p:spPr>
            <a:xfrm>
              <a:off x="4550759" y="4178160"/>
              <a:ext cx="1383842" cy="119160"/>
            </a:xfrm>
            <a:custGeom>
              <a:avLst/>
              <a:gdLst/>
              <a:ahLst/>
              <a:cxnLst/>
              <a:rect l="l" t="t" r="r" b="b"/>
              <a:pathLst>
                <a:path w="3845" h="332" extrusionOk="0">
                  <a:moveTo>
                    <a:pt x="3845" y="0"/>
                  </a:moveTo>
                  <a:lnTo>
                    <a:pt x="127" y="0"/>
                  </a:lnTo>
                  <a:lnTo>
                    <a:pt x="0" y="332"/>
                  </a:lnTo>
                  <a:lnTo>
                    <a:pt x="3728" y="33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>
              <a:off x="7480799" y="4178160"/>
              <a:ext cx="1359360" cy="119160"/>
            </a:xfrm>
            <a:custGeom>
              <a:avLst/>
              <a:gdLst/>
              <a:ahLst/>
              <a:cxnLst/>
              <a:rect l="l" t="t" r="r" b="b"/>
              <a:pathLst>
                <a:path w="3777" h="332" extrusionOk="0">
                  <a:moveTo>
                    <a:pt x="118" y="0"/>
                  </a:moveTo>
                  <a:lnTo>
                    <a:pt x="0" y="332"/>
                  </a:lnTo>
                  <a:lnTo>
                    <a:pt x="3650" y="332"/>
                  </a:lnTo>
                  <a:lnTo>
                    <a:pt x="3777" y="0"/>
                  </a:lnTo>
                  <a:close/>
                </a:path>
              </a:pathLst>
            </a:custGeom>
            <a:solidFill>
              <a:schemeClr val="accent3">
                <a:alpha val="29803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0" name="Google Shape;270;p25"/>
          <p:cNvSpPr txBox="1"/>
          <p:nvPr/>
        </p:nvSpPr>
        <p:spPr>
          <a:xfrm>
            <a:off x="504431" y="4873971"/>
            <a:ext cx="3117232" cy="22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 b="0" i="0" u="none" strike="noStrike" cap="none">
                <a:solidFill>
                  <a:srgbClr val="ACAFB6"/>
                </a:solidFill>
                <a:latin typeface="Arial"/>
                <a:ea typeface="Arial"/>
                <a:cs typeface="Arial"/>
                <a:sym typeface="Arial"/>
              </a:rPr>
              <a:t>©2019 Zscaler, Inc. All rights reserved. ZSCALER CONFIDENTIAL INFORMATION </a:t>
            </a:r>
            <a:endParaRPr/>
          </a:p>
        </p:txBody>
      </p:sp>
      <p:sp>
        <p:nvSpPr>
          <p:cNvPr id="271" name="Google Shape;271;p25"/>
          <p:cNvSpPr txBox="1"/>
          <p:nvPr/>
        </p:nvSpPr>
        <p:spPr>
          <a:xfrm>
            <a:off x="182391" y="4824761"/>
            <a:ext cx="217543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2" name="Google Shape;272;p25"/>
          <p:cNvCxnSpPr/>
          <p:nvPr/>
        </p:nvCxnSpPr>
        <p:spPr>
          <a:xfrm>
            <a:off x="439379" y="4916360"/>
            <a:ext cx="0" cy="91440"/>
          </a:xfrm>
          <a:prstGeom prst="straightConnector1">
            <a:avLst/>
          </a:prstGeom>
          <a:noFill/>
          <a:ln w="9525" cap="flat" cmpd="sng">
            <a:solidFill>
              <a:srgbClr val="ACAFB6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73" name="Google Shape;273;p25"/>
          <p:cNvGrpSpPr/>
          <p:nvPr/>
        </p:nvGrpSpPr>
        <p:grpSpPr>
          <a:xfrm>
            <a:off x="5932448" y="4839276"/>
            <a:ext cx="2893671" cy="437574"/>
            <a:chOff x="5932448" y="4839276"/>
            <a:chExt cx="2893671" cy="437574"/>
          </a:xfrm>
        </p:grpSpPr>
        <p:sp>
          <p:nvSpPr>
            <p:cNvPr id="274" name="Google Shape;274;p25"/>
            <p:cNvSpPr txBox="1"/>
            <p:nvPr/>
          </p:nvSpPr>
          <p:spPr>
            <a:xfrm>
              <a:off x="5932448" y="4860425"/>
              <a:ext cx="1692645" cy="220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Securing your cloud transformation</a:t>
              </a:r>
              <a:endParaRPr/>
            </a:p>
          </p:txBody>
        </p:sp>
        <p:sp>
          <p:nvSpPr>
            <p:cNvPr id="275" name="Google Shape;275;p25"/>
            <p:cNvSpPr/>
            <p:nvPr/>
          </p:nvSpPr>
          <p:spPr>
            <a:xfrm>
              <a:off x="7851401" y="4844351"/>
              <a:ext cx="974718" cy="201168"/>
            </a:xfrm>
            <a:custGeom>
              <a:avLst/>
              <a:gdLst/>
              <a:ahLst/>
              <a:cxnLst/>
              <a:rect l="l" t="t" r="r" b="b"/>
              <a:pathLst>
                <a:path w="28002" h="5780" extrusionOk="0">
                  <a:moveTo>
                    <a:pt x="9342" y="2935"/>
                  </a:moveTo>
                  <a:cubicBezTo>
                    <a:pt x="9488" y="3865"/>
                    <a:pt x="8686" y="4394"/>
                    <a:pt x="7865" y="4449"/>
                  </a:cubicBezTo>
                  <a:cubicBezTo>
                    <a:pt x="7464" y="5179"/>
                    <a:pt x="6606" y="5780"/>
                    <a:pt x="5384" y="5780"/>
                  </a:cubicBezTo>
                  <a:cubicBezTo>
                    <a:pt x="4819" y="5780"/>
                    <a:pt x="4363" y="5689"/>
                    <a:pt x="3925" y="5452"/>
                  </a:cubicBezTo>
                  <a:cubicBezTo>
                    <a:pt x="3816" y="5470"/>
                    <a:pt x="3706" y="5489"/>
                    <a:pt x="3597" y="5489"/>
                  </a:cubicBezTo>
                  <a:cubicBezTo>
                    <a:pt x="3177" y="5489"/>
                    <a:pt x="2885" y="5398"/>
                    <a:pt x="2593" y="5069"/>
                  </a:cubicBezTo>
                  <a:cubicBezTo>
                    <a:pt x="3177" y="4321"/>
                    <a:pt x="4928" y="2971"/>
                    <a:pt x="7080" y="3665"/>
                  </a:cubicBezTo>
                  <a:cubicBezTo>
                    <a:pt x="8230" y="4048"/>
                    <a:pt x="8521" y="3172"/>
                    <a:pt x="8230" y="2845"/>
                  </a:cubicBezTo>
                  <a:cubicBezTo>
                    <a:pt x="7153" y="1623"/>
                    <a:pt x="4709" y="2717"/>
                    <a:pt x="4618" y="2808"/>
                  </a:cubicBezTo>
                  <a:cubicBezTo>
                    <a:pt x="5585" y="1349"/>
                    <a:pt x="9014" y="929"/>
                    <a:pt x="9342" y="2935"/>
                  </a:cubicBezTo>
                  <a:close/>
                  <a:moveTo>
                    <a:pt x="6041" y="1258"/>
                  </a:moveTo>
                  <a:cubicBezTo>
                    <a:pt x="6059" y="1258"/>
                    <a:pt x="5275" y="966"/>
                    <a:pt x="4181" y="1440"/>
                  </a:cubicBezTo>
                  <a:cubicBezTo>
                    <a:pt x="4162" y="1459"/>
                    <a:pt x="4035" y="1386"/>
                    <a:pt x="4035" y="1386"/>
                  </a:cubicBezTo>
                  <a:cubicBezTo>
                    <a:pt x="5092" y="692"/>
                    <a:pt x="6023" y="401"/>
                    <a:pt x="6807" y="510"/>
                  </a:cubicBezTo>
                  <a:cubicBezTo>
                    <a:pt x="6315" y="73"/>
                    <a:pt x="5749" y="0"/>
                    <a:pt x="4928" y="0"/>
                  </a:cubicBezTo>
                  <a:cubicBezTo>
                    <a:pt x="4016" y="0"/>
                    <a:pt x="3213" y="346"/>
                    <a:pt x="2721" y="875"/>
                  </a:cubicBezTo>
                  <a:cubicBezTo>
                    <a:pt x="2557" y="838"/>
                    <a:pt x="2393" y="820"/>
                    <a:pt x="2229" y="820"/>
                  </a:cubicBezTo>
                  <a:cubicBezTo>
                    <a:pt x="1006" y="820"/>
                    <a:pt x="-69" y="1933"/>
                    <a:pt x="4" y="3190"/>
                  </a:cubicBezTo>
                  <a:cubicBezTo>
                    <a:pt x="77" y="4449"/>
                    <a:pt x="1444" y="5252"/>
                    <a:pt x="2229" y="5033"/>
                  </a:cubicBezTo>
                  <a:cubicBezTo>
                    <a:pt x="2247" y="5033"/>
                    <a:pt x="2265" y="5033"/>
                    <a:pt x="2284" y="5033"/>
                  </a:cubicBezTo>
                  <a:cubicBezTo>
                    <a:pt x="2466" y="4193"/>
                    <a:pt x="3177" y="2261"/>
                    <a:pt x="6041" y="1258"/>
                  </a:cubicBezTo>
                  <a:close/>
                  <a:moveTo>
                    <a:pt x="12625" y="2407"/>
                  </a:moveTo>
                  <a:cubicBezTo>
                    <a:pt x="12771" y="1769"/>
                    <a:pt x="12771" y="1769"/>
                    <a:pt x="12771" y="1769"/>
                  </a:cubicBezTo>
                  <a:cubicBezTo>
                    <a:pt x="10309" y="1769"/>
                    <a:pt x="10309" y="1769"/>
                    <a:pt x="10309" y="1769"/>
                  </a:cubicBezTo>
                  <a:cubicBezTo>
                    <a:pt x="10254" y="2006"/>
                    <a:pt x="10254" y="2006"/>
                    <a:pt x="10254" y="2006"/>
                  </a:cubicBezTo>
                  <a:cubicBezTo>
                    <a:pt x="10236" y="2115"/>
                    <a:pt x="10254" y="2206"/>
                    <a:pt x="10309" y="2279"/>
                  </a:cubicBezTo>
                  <a:cubicBezTo>
                    <a:pt x="10364" y="2352"/>
                    <a:pt x="10437" y="2389"/>
                    <a:pt x="10546" y="2389"/>
                  </a:cubicBezTo>
                  <a:cubicBezTo>
                    <a:pt x="11696" y="2389"/>
                    <a:pt x="11696" y="2389"/>
                    <a:pt x="11696" y="2389"/>
                  </a:cubicBezTo>
                  <a:cubicBezTo>
                    <a:pt x="9671" y="4157"/>
                    <a:pt x="9671" y="4157"/>
                    <a:pt x="9671" y="4157"/>
                  </a:cubicBezTo>
                  <a:cubicBezTo>
                    <a:pt x="9543" y="4759"/>
                    <a:pt x="9543" y="4759"/>
                    <a:pt x="9543" y="4759"/>
                  </a:cubicBezTo>
                  <a:cubicBezTo>
                    <a:pt x="12133" y="4759"/>
                    <a:pt x="12133" y="4759"/>
                    <a:pt x="12133" y="4759"/>
                  </a:cubicBezTo>
                  <a:cubicBezTo>
                    <a:pt x="12297" y="4102"/>
                    <a:pt x="12297" y="4102"/>
                    <a:pt x="12297" y="4102"/>
                  </a:cubicBezTo>
                  <a:cubicBezTo>
                    <a:pt x="10637" y="4102"/>
                    <a:pt x="10637" y="4102"/>
                    <a:pt x="10637" y="4102"/>
                  </a:cubicBezTo>
                  <a:close/>
                  <a:moveTo>
                    <a:pt x="14267" y="2917"/>
                  </a:moveTo>
                  <a:cubicBezTo>
                    <a:pt x="14231" y="2917"/>
                    <a:pt x="14103" y="2898"/>
                    <a:pt x="14049" y="2881"/>
                  </a:cubicBezTo>
                  <a:cubicBezTo>
                    <a:pt x="13684" y="2790"/>
                    <a:pt x="13520" y="2699"/>
                    <a:pt x="13538" y="2571"/>
                  </a:cubicBezTo>
                  <a:cubicBezTo>
                    <a:pt x="13556" y="2480"/>
                    <a:pt x="13611" y="2425"/>
                    <a:pt x="13684" y="2370"/>
                  </a:cubicBezTo>
                  <a:cubicBezTo>
                    <a:pt x="13775" y="2334"/>
                    <a:pt x="13885" y="2297"/>
                    <a:pt x="14049" y="2297"/>
                  </a:cubicBezTo>
                  <a:cubicBezTo>
                    <a:pt x="14194" y="2297"/>
                    <a:pt x="14322" y="2334"/>
                    <a:pt x="14395" y="2407"/>
                  </a:cubicBezTo>
                  <a:cubicBezTo>
                    <a:pt x="14413" y="2443"/>
                    <a:pt x="14431" y="2462"/>
                    <a:pt x="14468" y="2498"/>
                  </a:cubicBezTo>
                  <a:cubicBezTo>
                    <a:pt x="14504" y="2626"/>
                    <a:pt x="14595" y="2680"/>
                    <a:pt x="14741" y="2680"/>
                  </a:cubicBezTo>
                  <a:cubicBezTo>
                    <a:pt x="15234" y="2680"/>
                    <a:pt x="15234" y="2680"/>
                    <a:pt x="15234" y="2680"/>
                  </a:cubicBezTo>
                  <a:cubicBezTo>
                    <a:pt x="15289" y="2389"/>
                    <a:pt x="15216" y="2152"/>
                    <a:pt x="15052" y="1951"/>
                  </a:cubicBezTo>
                  <a:cubicBezTo>
                    <a:pt x="14851" y="1787"/>
                    <a:pt x="14559" y="1696"/>
                    <a:pt x="14176" y="1696"/>
                  </a:cubicBezTo>
                  <a:cubicBezTo>
                    <a:pt x="13812" y="1696"/>
                    <a:pt x="13501" y="1787"/>
                    <a:pt x="13228" y="1951"/>
                  </a:cubicBezTo>
                  <a:cubicBezTo>
                    <a:pt x="12972" y="2152"/>
                    <a:pt x="12808" y="2389"/>
                    <a:pt x="12735" y="2662"/>
                  </a:cubicBezTo>
                  <a:cubicBezTo>
                    <a:pt x="12698" y="2898"/>
                    <a:pt x="12717" y="3063"/>
                    <a:pt x="12844" y="3209"/>
                  </a:cubicBezTo>
                  <a:cubicBezTo>
                    <a:pt x="12954" y="3336"/>
                    <a:pt x="13191" y="3464"/>
                    <a:pt x="13556" y="3555"/>
                  </a:cubicBezTo>
                  <a:cubicBezTo>
                    <a:pt x="13629" y="3574"/>
                    <a:pt x="13720" y="3592"/>
                    <a:pt x="13848" y="3628"/>
                  </a:cubicBezTo>
                  <a:cubicBezTo>
                    <a:pt x="14158" y="3683"/>
                    <a:pt x="14286" y="3792"/>
                    <a:pt x="14249" y="3920"/>
                  </a:cubicBezTo>
                  <a:cubicBezTo>
                    <a:pt x="14231" y="4011"/>
                    <a:pt x="14176" y="4084"/>
                    <a:pt x="14067" y="4139"/>
                  </a:cubicBezTo>
                  <a:cubicBezTo>
                    <a:pt x="13957" y="4193"/>
                    <a:pt x="13848" y="4212"/>
                    <a:pt x="13702" y="4212"/>
                  </a:cubicBezTo>
                  <a:cubicBezTo>
                    <a:pt x="13520" y="4212"/>
                    <a:pt x="13374" y="4175"/>
                    <a:pt x="13282" y="4102"/>
                  </a:cubicBezTo>
                  <a:cubicBezTo>
                    <a:pt x="13191" y="4029"/>
                    <a:pt x="13155" y="3920"/>
                    <a:pt x="13191" y="3774"/>
                  </a:cubicBezTo>
                  <a:cubicBezTo>
                    <a:pt x="12425" y="3774"/>
                    <a:pt x="12425" y="3774"/>
                    <a:pt x="12425" y="3774"/>
                  </a:cubicBezTo>
                  <a:cubicBezTo>
                    <a:pt x="12407" y="3811"/>
                    <a:pt x="12407" y="3811"/>
                    <a:pt x="12407" y="3811"/>
                  </a:cubicBezTo>
                  <a:cubicBezTo>
                    <a:pt x="12334" y="4139"/>
                    <a:pt x="12388" y="4394"/>
                    <a:pt x="12571" y="4558"/>
                  </a:cubicBezTo>
                  <a:cubicBezTo>
                    <a:pt x="12735" y="4722"/>
                    <a:pt x="13045" y="4814"/>
                    <a:pt x="13465" y="4814"/>
                  </a:cubicBezTo>
                  <a:cubicBezTo>
                    <a:pt x="13921" y="4814"/>
                    <a:pt x="14267" y="4741"/>
                    <a:pt x="14541" y="4576"/>
                  </a:cubicBezTo>
                  <a:cubicBezTo>
                    <a:pt x="14814" y="4394"/>
                    <a:pt x="14997" y="4139"/>
                    <a:pt x="15070" y="3811"/>
                  </a:cubicBezTo>
                  <a:cubicBezTo>
                    <a:pt x="15125" y="3574"/>
                    <a:pt x="15088" y="3391"/>
                    <a:pt x="14979" y="3263"/>
                  </a:cubicBezTo>
                  <a:cubicBezTo>
                    <a:pt x="14869" y="3136"/>
                    <a:pt x="14614" y="3026"/>
                    <a:pt x="14267" y="2917"/>
                  </a:cubicBezTo>
                  <a:close/>
                  <a:moveTo>
                    <a:pt x="17076" y="3902"/>
                  </a:moveTo>
                  <a:cubicBezTo>
                    <a:pt x="17022" y="3938"/>
                    <a:pt x="16985" y="3956"/>
                    <a:pt x="16967" y="3975"/>
                  </a:cubicBezTo>
                  <a:cubicBezTo>
                    <a:pt x="16949" y="4011"/>
                    <a:pt x="16839" y="4084"/>
                    <a:pt x="16821" y="4084"/>
                  </a:cubicBezTo>
                  <a:cubicBezTo>
                    <a:pt x="16711" y="4139"/>
                    <a:pt x="16602" y="4157"/>
                    <a:pt x="16474" y="4157"/>
                  </a:cubicBezTo>
                  <a:cubicBezTo>
                    <a:pt x="16274" y="4157"/>
                    <a:pt x="16146" y="4102"/>
                    <a:pt x="16073" y="3975"/>
                  </a:cubicBezTo>
                  <a:cubicBezTo>
                    <a:pt x="15982" y="3847"/>
                    <a:pt x="15964" y="3592"/>
                    <a:pt x="16037" y="3245"/>
                  </a:cubicBezTo>
                  <a:cubicBezTo>
                    <a:pt x="16128" y="2898"/>
                    <a:pt x="16237" y="2662"/>
                    <a:pt x="16420" y="2516"/>
                  </a:cubicBezTo>
                  <a:cubicBezTo>
                    <a:pt x="16547" y="2407"/>
                    <a:pt x="16693" y="2352"/>
                    <a:pt x="16857" y="2352"/>
                  </a:cubicBezTo>
                  <a:cubicBezTo>
                    <a:pt x="17040" y="2352"/>
                    <a:pt x="17168" y="2407"/>
                    <a:pt x="17241" y="2516"/>
                  </a:cubicBezTo>
                  <a:cubicBezTo>
                    <a:pt x="17259" y="2553"/>
                    <a:pt x="17295" y="2607"/>
                    <a:pt x="17314" y="2680"/>
                  </a:cubicBezTo>
                  <a:cubicBezTo>
                    <a:pt x="18098" y="2680"/>
                    <a:pt x="18098" y="2680"/>
                    <a:pt x="18098" y="2680"/>
                  </a:cubicBezTo>
                  <a:cubicBezTo>
                    <a:pt x="18098" y="2462"/>
                    <a:pt x="18043" y="2261"/>
                    <a:pt x="17934" y="2097"/>
                  </a:cubicBezTo>
                  <a:cubicBezTo>
                    <a:pt x="17752" y="1824"/>
                    <a:pt x="17441" y="1696"/>
                    <a:pt x="16985" y="1696"/>
                  </a:cubicBezTo>
                  <a:cubicBezTo>
                    <a:pt x="16547" y="1696"/>
                    <a:pt x="16183" y="1842"/>
                    <a:pt x="15891" y="2115"/>
                  </a:cubicBezTo>
                  <a:cubicBezTo>
                    <a:pt x="15599" y="2389"/>
                    <a:pt x="15398" y="2753"/>
                    <a:pt x="15271" y="3245"/>
                  </a:cubicBezTo>
                  <a:cubicBezTo>
                    <a:pt x="15161" y="3738"/>
                    <a:pt x="15198" y="4139"/>
                    <a:pt x="15380" y="4394"/>
                  </a:cubicBezTo>
                  <a:cubicBezTo>
                    <a:pt x="15544" y="4686"/>
                    <a:pt x="15854" y="4814"/>
                    <a:pt x="16292" y="4814"/>
                  </a:cubicBezTo>
                  <a:cubicBezTo>
                    <a:pt x="16638" y="4814"/>
                    <a:pt x="16949" y="4722"/>
                    <a:pt x="17222" y="4558"/>
                  </a:cubicBezTo>
                  <a:cubicBezTo>
                    <a:pt x="17496" y="4394"/>
                    <a:pt x="17697" y="4157"/>
                    <a:pt x="17861" y="3829"/>
                  </a:cubicBezTo>
                  <a:cubicBezTo>
                    <a:pt x="17295" y="3829"/>
                    <a:pt x="17295" y="3829"/>
                    <a:pt x="17295" y="3829"/>
                  </a:cubicBezTo>
                  <a:cubicBezTo>
                    <a:pt x="17204" y="3829"/>
                    <a:pt x="17131" y="3847"/>
                    <a:pt x="17076" y="3902"/>
                  </a:cubicBezTo>
                  <a:close/>
                  <a:moveTo>
                    <a:pt x="20505" y="3574"/>
                  </a:moveTo>
                  <a:cubicBezTo>
                    <a:pt x="20451" y="3865"/>
                    <a:pt x="20341" y="4102"/>
                    <a:pt x="20195" y="4266"/>
                  </a:cubicBezTo>
                  <a:cubicBezTo>
                    <a:pt x="20050" y="4449"/>
                    <a:pt x="19886" y="4558"/>
                    <a:pt x="19721" y="4631"/>
                  </a:cubicBezTo>
                  <a:cubicBezTo>
                    <a:pt x="19539" y="4722"/>
                    <a:pt x="19357" y="4777"/>
                    <a:pt x="19174" y="4795"/>
                  </a:cubicBezTo>
                  <a:cubicBezTo>
                    <a:pt x="18992" y="4814"/>
                    <a:pt x="18846" y="4814"/>
                    <a:pt x="18700" y="4814"/>
                  </a:cubicBezTo>
                  <a:cubicBezTo>
                    <a:pt x="18444" y="4814"/>
                    <a:pt x="18207" y="4741"/>
                    <a:pt x="18043" y="4595"/>
                  </a:cubicBezTo>
                  <a:cubicBezTo>
                    <a:pt x="17879" y="4449"/>
                    <a:pt x="17824" y="4212"/>
                    <a:pt x="17916" y="3865"/>
                  </a:cubicBezTo>
                  <a:cubicBezTo>
                    <a:pt x="17988" y="3555"/>
                    <a:pt x="18116" y="3336"/>
                    <a:pt x="18335" y="3190"/>
                  </a:cubicBezTo>
                  <a:cubicBezTo>
                    <a:pt x="18554" y="3063"/>
                    <a:pt x="18809" y="2971"/>
                    <a:pt x="19101" y="2917"/>
                  </a:cubicBezTo>
                  <a:cubicBezTo>
                    <a:pt x="19138" y="2917"/>
                    <a:pt x="19357" y="2881"/>
                    <a:pt x="19430" y="2881"/>
                  </a:cubicBezTo>
                  <a:cubicBezTo>
                    <a:pt x="19776" y="2826"/>
                    <a:pt x="19958" y="2735"/>
                    <a:pt x="19995" y="2589"/>
                  </a:cubicBezTo>
                  <a:cubicBezTo>
                    <a:pt x="20013" y="2480"/>
                    <a:pt x="19977" y="2407"/>
                    <a:pt x="19867" y="2370"/>
                  </a:cubicBezTo>
                  <a:cubicBezTo>
                    <a:pt x="19758" y="2334"/>
                    <a:pt x="19649" y="2316"/>
                    <a:pt x="19557" y="2316"/>
                  </a:cubicBezTo>
                  <a:cubicBezTo>
                    <a:pt x="19448" y="2316"/>
                    <a:pt x="19357" y="2334"/>
                    <a:pt x="19265" y="2370"/>
                  </a:cubicBezTo>
                  <a:cubicBezTo>
                    <a:pt x="19174" y="2389"/>
                    <a:pt x="19101" y="2443"/>
                    <a:pt x="19046" y="2534"/>
                  </a:cubicBezTo>
                  <a:cubicBezTo>
                    <a:pt x="18298" y="2534"/>
                    <a:pt x="18298" y="2534"/>
                    <a:pt x="18298" y="2534"/>
                  </a:cubicBezTo>
                  <a:cubicBezTo>
                    <a:pt x="18371" y="2297"/>
                    <a:pt x="18517" y="2115"/>
                    <a:pt x="18736" y="1951"/>
                  </a:cubicBezTo>
                  <a:cubicBezTo>
                    <a:pt x="18973" y="1787"/>
                    <a:pt x="19284" y="1696"/>
                    <a:pt x="19667" y="1696"/>
                  </a:cubicBezTo>
                  <a:cubicBezTo>
                    <a:pt x="20086" y="1696"/>
                    <a:pt x="20396" y="1769"/>
                    <a:pt x="20560" y="1915"/>
                  </a:cubicBezTo>
                  <a:cubicBezTo>
                    <a:pt x="20743" y="2061"/>
                    <a:pt x="20816" y="2279"/>
                    <a:pt x="20743" y="2534"/>
                  </a:cubicBezTo>
                  <a:close/>
                  <a:moveTo>
                    <a:pt x="19849" y="3245"/>
                  </a:moveTo>
                  <a:cubicBezTo>
                    <a:pt x="19740" y="3300"/>
                    <a:pt x="19576" y="3355"/>
                    <a:pt x="19375" y="3391"/>
                  </a:cubicBezTo>
                  <a:cubicBezTo>
                    <a:pt x="19101" y="3446"/>
                    <a:pt x="19101" y="3446"/>
                    <a:pt x="19101" y="3446"/>
                  </a:cubicBezTo>
                  <a:cubicBezTo>
                    <a:pt x="18955" y="3501"/>
                    <a:pt x="18864" y="3537"/>
                    <a:pt x="18773" y="3592"/>
                  </a:cubicBezTo>
                  <a:cubicBezTo>
                    <a:pt x="18718" y="3683"/>
                    <a:pt x="18663" y="3774"/>
                    <a:pt x="18645" y="3847"/>
                  </a:cubicBezTo>
                  <a:cubicBezTo>
                    <a:pt x="18627" y="3956"/>
                    <a:pt x="18627" y="4048"/>
                    <a:pt x="18681" y="4120"/>
                  </a:cubicBezTo>
                  <a:cubicBezTo>
                    <a:pt x="18736" y="4175"/>
                    <a:pt x="18827" y="4212"/>
                    <a:pt x="18955" y="4212"/>
                  </a:cubicBezTo>
                  <a:cubicBezTo>
                    <a:pt x="19174" y="4212"/>
                    <a:pt x="19338" y="4157"/>
                    <a:pt x="19503" y="4029"/>
                  </a:cubicBezTo>
                  <a:cubicBezTo>
                    <a:pt x="19649" y="3902"/>
                    <a:pt x="19740" y="3738"/>
                    <a:pt x="19794" y="3537"/>
                  </a:cubicBezTo>
                  <a:close/>
                  <a:moveTo>
                    <a:pt x="22038" y="984"/>
                  </a:moveTo>
                  <a:cubicBezTo>
                    <a:pt x="21983" y="911"/>
                    <a:pt x="21892" y="893"/>
                    <a:pt x="21801" y="893"/>
                  </a:cubicBezTo>
                  <a:cubicBezTo>
                    <a:pt x="21381" y="893"/>
                    <a:pt x="21381" y="893"/>
                    <a:pt x="21381" y="893"/>
                  </a:cubicBezTo>
                  <a:cubicBezTo>
                    <a:pt x="20505" y="4759"/>
                    <a:pt x="20505" y="4759"/>
                    <a:pt x="20505" y="4759"/>
                  </a:cubicBezTo>
                  <a:cubicBezTo>
                    <a:pt x="21290" y="4759"/>
                    <a:pt x="21290" y="4759"/>
                    <a:pt x="21290" y="4759"/>
                  </a:cubicBezTo>
                  <a:cubicBezTo>
                    <a:pt x="22092" y="1258"/>
                    <a:pt x="22092" y="1258"/>
                    <a:pt x="22092" y="1258"/>
                  </a:cubicBezTo>
                  <a:cubicBezTo>
                    <a:pt x="22111" y="1148"/>
                    <a:pt x="22092" y="1057"/>
                    <a:pt x="22038" y="984"/>
                  </a:cubicBezTo>
                  <a:close/>
                  <a:moveTo>
                    <a:pt x="23844" y="3829"/>
                  </a:moveTo>
                  <a:cubicBezTo>
                    <a:pt x="24409" y="3829"/>
                    <a:pt x="24409" y="3829"/>
                    <a:pt x="24409" y="3829"/>
                  </a:cubicBezTo>
                  <a:cubicBezTo>
                    <a:pt x="24245" y="4157"/>
                    <a:pt x="24026" y="4394"/>
                    <a:pt x="23771" y="4558"/>
                  </a:cubicBezTo>
                  <a:cubicBezTo>
                    <a:pt x="23497" y="4722"/>
                    <a:pt x="23187" y="4814"/>
                    <a:pt x="22822" y="4814"/>
                  </a:cubicBezTo>
                  <a:cubicBezTo>
                    <a:pt x="22402" y="4814"/>
                    <a:pt x="22092" y="4686"/>
                    <a:pt x="21910" y="4394"/>
                  </a:cubicBezTo>
                  <a:cubicBezTo>
                    <a:pt x="21746" y="4139"/>
                    <a:pt x="21710" y="3738"/>
                    <a:pt x="21819" y="3245"/>
                  </a:cubicBezTo>
                  <a:cubicBezTo>
                    <a:pt x="21928" y="2753"/>
                    <a:pt x="22129" y="2389"/>
                    <a:pt x="22421" y="2115"/>
                  </a:cubicBezTo>
                  <a:cubicBezTo>
                    <a:pt x="22731" y="1842"/>
                    <a:pt x="23096" y="1696"/>
                    <a:pt x="23534" y="1696"/>
                  </a:cubicBezTo>
                  <a:cubicBezTo>
                    <a:pt x="23971" y="1696"/>
                    <a:pt x="24299" y="1824"/>
                    <a:pt x="24482" y="2097"/>
                  </a:cubicBezTo>
                  <a:cubicBezTo>
                    <a:pt x="24664" y="2389"/>
                    <a:pt x="24701" y="2772"/>
                    <a:pt x="24573" y="3263"/>
                  </a:cubicBezTo>
                  <a:cubicBezTo>
                    <a:pt x="24573" y="3300"/>
                    <a:pt x="24537" y="3446"/>
                    <a:pt x="24518" y="3464"/>
                  </a:cubicBezTo>
                  <a:cubicBezTo>
                    <a:pt x="22567" y="3464"/>
                    <a:pt x="22567" y="3464"/>
                    <a:pt x="22567" y="3464"/>
                  </a:cubicBezTo>
                  <a:cubicBezTo>
                    <a:pt x="22530" y="3701"/>
                    <a:pt x="22548" y="3865"/>
                    <a:pt x="22621" y="3975"/>
                  </a:cubicBezTo>
                  <a:cubicBezTo>
                    <a:pt x="22694" y="4102"/>
                    <a:pt x="22822" y="4175"/>
                    <a:pt x="23023" y="4157"/>
                  </a:cubicBezTo>
                  <a:cubicBezTo>
                    <a:pt x="23297" y="4157"/>
                    <a:pt x="23406" y="4066"/>
                    <a:pt x="23443" y="4048"/>
                  </a:cubicBezTo>
                  <a:cubicBezTo>
                    <a:pt x="23461" y="4029"/>
                    <a:pt x="23552" y="3938"/>
                    <a:pt x="23625" y="3902"/>
                  </a:cubicBezTo>
                  <a:cubicBezTo>
                    <a:pt x="23680" y="3847"/>
                    <a:pt x="23753" y="3829"/>
                    <a:pt x="23844" y="3829"/>
                  </a:cubicBezTo>
                  <a:close/>
                  <a:moveTo>
                    <a:pt x="22694" y="2953"/>
                  </a:moveTo>
                  <a:cubicBezTo>
                    <a:pt x="23844" y="2953"/>
                    <a:pt x="23844" y="2953"/>
                    <a:pt x="23844" y="2953"/>
                  </a:cubicBezTo>
                  <a:cubicBezTo>
                    <a:pt x="23862" y="2753"/>
                    <a:pt x="23844" y="2607"/>
                    <a:pt x="23789" y="2516"/>
                  </a:cubicBezTo>
                  <a:cubicBezTo>
                    <a:pt x="23716" y="2407"/>
                    <a:pt x="23588" y="2352"/>
                    <a:pt x="23406" y="2352"/>
                  </a:cubicBezTo>
                  <a:cubicBezTo>
                    <a:pt x="23242" y="2352"/>
                    <a:pt x="23096" y="2407"/>
                    <a:pt x="22968" y="2516"/>
                  </a:cubicBezTo>
                  <a:cubicBezTo>
                    <a:pt x="22822" y="2607"/>
                    <a:pt x="22731" y="2772"/>
                    <a:pt x="22694" y="2953"/>
                  </a:cubicBezTo>
                  <a:close/>
                  <a:moveTo>
                    <a:pt x="26689" y="1769"/>
                  </a:moveTo>
                  <a:cubicBezTo>
                    <a:pt x="26488" y="1769"/>
                    <a:pt x="26288" y="1787"/>
                    <a:pt x="26087" y="1842"/>
                  </a:cubicBezTo>
                  <a:cubicBezTo>
                    <a:pt x="25887" y="1897"/>
                    <a:pt x="25704" y="1988"/>
                    <a:pt x="25522" y="2097"/>
                  </a:cubicBezTo>
                  <a:cubicBezTo>
                    <a:pt x="25358" y="2206"/>
                    <a:pt x="25194" y="2370"/>
                    <a:pt x="25066" y="2571"/>
                  </a:cubicBezTo>
                  <a:cubicBezTo>
                    <a:pt x="24938" y="2772"/>
                    <a:pt x="24829" y="3008"/>
                    <a:pt x="24774" y="3300"/>
                  </a:cubicBezTo>
                  <a:cubicBezTo>
                    <a:pt x="24427" y="4759"/>
                    <a:pt x="24427" y="4759"/>
                    <a:pt x="24427" y="4759"/>
                  </a:cubicBezTo>
                  <a:cubicBezTo>
                    <a:pt x="25230" y="4759"/>
                    <a:pt x="25230" y="4759"/>
                    <a:pt x="25230" y="4759"/>
                  </a:cubicBezTo>
                  <a:cubicBezTo>
                    <a:pt x="25577" y="3227"/>
                    <a:pt x="25577" y="3227"/>
                    <a:pt x="25577" y="3227"/>
                  </a:cubicBezTo>
                  <a:cubicBezTo>
                    <a:pt x="25631" y="2990"/>
                    <a:pt x="25741" y="2845"/>
                    <a:pt x="25850" y="2717"/>
                  </a:cubicBezTo>
                  <a:cubicBezTo>
                    <a:pt x="26123" y="2407"/>
                    <a:pt x="26634" y="2443"/>
                    <a:pt x="26634" y="2443"/>
                  </a:cubicBezTo>
                  <a:cubicBezTo>
                    <a:pt x="26817" y="1769"/>
                    <a:pt x="26817" y="1769"/>
                    <a:pt x="26817" y="1769"/>
                  </a:cubicBezTo>
                  <a:cubicBezTo>
                    <a:pt x="26799" y="1769"/>
                    <a:pt x="26707" y="1769"/>
                    <a:pt x="26689" y="1769"/>
                  </a:cubicBezTo>
                  <a:close/>
                  <a:moveTo>
                    <a:pt x="26908" y="1185"/>
                  </a:moveTo>
                  <a:cubicBezTo>
                    <a:pt x="26926" y="1094"/>
                    <a:pt x="26926" y="1094"/>
                    <a:pt x="26926" y="1094"/>
                  </a:cubicBezTo>
                  <a:cubicBezTo>
                    <a:pt x="27346" y="1094"/>
                    <a:pt x="27346" y="1094"/>
                    <a:pt x="27346" y="1094"/>
                  </a:cubicBezTo>
                  <a:cubicBezTo>
                    <a:pt x="27328" y="1185"/>
                    <a:pt x="27328" y="1185"/>
                    <a:pt x="27328" y="1185"/>
                  </a:cubicBezTo>
                  <a:cubicBezTo>
                    <a:pt x="27182" y="1185"/>
                    <a:pt x="27182" y="1185"/>
                    <a:pt x="27182" y="1185"/>
                  </a:cubicBezTo>
                  <a:cubicBezTo>
                    <a:pt x="27091" y="1586"/>
                    <a:pt x="27091" y="1586"/>
                    <a:pt x="27091" y="1586"/>
                  </a:cubicBezTo>
                  <a:cubicBezTo>
                    <a:pt x="26981" y="1586"/>
                    <a:pt x="26981" y="1586"/>
                    <a:pt x="26981" y="1586"/>
                  </a:cubicBezTo>
                  <a:cubicBezTo>
                    <a:pt x="27072" y="1185"/>
                    <a:pt x="27072" y="1185"/>
                    <a:pt x="27072" y="1185"/>
                  </a:cubicBezTo>
                  <a:close/>
                  <a:moveTo>
                    <a:pt x="27601" y="1094"/>
                  </a:moveTo>
                  <a:cubicBezTo>
                    <a:pt x="27638" y="1459"/>
                    <a:pt x="27638" y="1459"/>
                    <a:pt x="27638" y="1459"/>
                  </a:cubicBezTo>
                  <a:cubicBezTo>
                    <a:pt x="27838" y="1094"/>
                    <a:pt x="27838" y="1094"/>
                    <a:pt x="27838" y="1094"/>
                  </a:cubicBezTo>
                  <a:cubicBezTo>
                    <a:pt x="28002" y="1094"/>
                    <a:pt x="28002" y="1094"/>
                    <a:pt x="28002" y="1094"/>
                  </a:cubicBezTo>
                  <a:cubicBezTo>
                    <a:pt x="27893" y="1586"/>
                    <a:pt x="27893" y="1586"/>
                    <a:pt x="27893" y="1586"/>
                  </a:cubicBezTo>
                  <a:cubicBezTo>
                    <a:pt x="27784" y="1586"/>
                    <a:pt x="27784" y="1586"/>
                    <a:pt x="27784" y="1586"/>
                  </a:cubicBezTo>
                  <a:cubicBezTo>
                    <a:pt x="27875" y="1185"/>
                    <a:pt x="27875" y="1185"/>
                    <a:pt x="27875" y="1185"/>
                  </a:cubicBezTo>
                  <a:cubicBezTo>
                    <a:pt x="27656" y="1586"/>
                    <a:pt x="27656" y="1586"/>
                    <a:pt x="27656" y="1586"/>
                  </a:cubicBezTo>
                  <a:cubicBezTo>
                    <a:pt x="27583" y="1586"/>
                    <a:pt x="27583" y="1586"/>
                    <a:pt x="27583" y="1586"/>
                  </a:cubicBezTo>
                  <a:cubicBezTo>
                    <a:pt x="27528" y="1185"/>
                    <a:pt x="27528" y="1185"/>
                    <a:pt x="27528" y="1185"/>
                  </a:cubicBezTo>
                  <a:cubicBezTo>
                    <a:pt x="27455" y="1586"/>
                    <a:pt x="27455" y="1586"/>
                    <a:pt x="27455" y="1586"/>
                  </a:cubicBezTo>
                  <a:cubicBezTo>
                    <a:pt x="27346" y="1586"/>
                    <a:pt x="27346" y="1586"/>
                    <a:pt x="27346" y="1586"/>
                  </a:cubicBezTo>
                  <a:cubicBezTo>
                    <a:pt x="27455" y="1094"/>
                    <a:pt x="27455" y="1094"/>
                    <a:pt x="27455" y="10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5"/>
            <p:cNvSpPr/>
            <p:nvPr/>
          </p:nvSpPr>
          <p:spPr>
            <a:xfrm>
              <a:off x="7604442" y="4839276"/>
              <a:ext cx="170600" cy="437574"/>
            </a:xfrm>
            <a:prstGeom prst="parallelogram">
              <a:avLst>
                <a:gd name="adj" fmla="val 91071"/>
              </a:avLst>
            </a:prstGeom>
            <a:solidFill>
              <a:schemeClr val="accent1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-blank-right-mark-">
  <p:cSld name="White-blank-right-mark-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p26"/>
          <p:cNvGrpSpPr/>
          <p:nvPr/>
        </p:nvGrpSpPr>
        <p:grpSpPr>
          <a:xfrm>
            <a:off x="3621134" y="1683963"/>
            <a:ext cx="5522867" cy="3477374"/>
            <a:chOff x="3621134" y="1683963"/>
            <a:chExt cx="5522867" cy="3477374"/>
          </a:xfrm>
        </p:grpSpPr>
        <p:sp>
          <p:nvSpPr>
            <p:cNvPr id="279" name="Google Shape;279;p26"/>
            <p:cNvSpPr/>
            <p:nvPr/>
          </p:nvSpPr>
          <p:spPr>
            <a:xfrm>
              <a:off x="3621134" y="1683963"/>
              <a:ext cx="5522867" cy="3477374"/>
            </a:xfrm>
            <a:custGeom>
              <a:avLst/>
              <a:gdLst/>
              <a:ahLst/>
              <a:cxnLst/>
              <a:rect l="l" t="t" r="r" b="b"/>
              <a:pathLst>
                <a:path w="5522867" h="3477374" extrusionOk="0">
                  <a:moveTo>
                    <a:pt x="3679029" y="0"/>
                  </a:moveTo>
                  <a:cubicBezTo>
                    <a:pt x="4293585" y="0"/>
                    <a:pt x="4716682" y="51245"/>
                    <a:pt x="5088121" y="371426"/>
                  </a:cubicBezTo>
                  <a:cubicBezTo>
                    <a:pt x="5241863" y="505945"/>
                    <a:pt x="5361358" y="653090"/>
                    <a:pt x="5450673" y="784474"/>
                  </a:cubicBezTo>
                  <a:lnTo>
                    <a:pt x="5522867" y="898196"/>
                  </a:lnTo>
                  <a:lnTo>
                    <a:pt x="5522867" y="3477374"/>
                  </a:lnTo>
                  <a:lnTo>
                    <a:pt x="605177" y="3477374"/>
                  </a:lnTo>
                  <a:lnTo>
                    <a:pt x="551670" y="3436512"/>
                  </a:lnTo>
                  <a:cubicBezTo>
                    <a:pt x="255410" y="3190022"/>
                    <a:pt x="27975" y="2831407"/>
                    <a:pt x="2351" y="2395822"/>
                  </a:cubicBezTo>
                  <a:cubicBezTo>
                    <a:pt x="-48896" y="1447578"/>
                    <a:pt x="745230" y="614944"/>
                    <a:pt x="1667680" y="614944"/>
                  </a:cubicBezTo>
                  <a:cubicBezTo>
                    <a:pt x="1796002" y="614944"/>
                    <a:pt x="1911206" y="627653"/>
                    <a:pt x="2026410" y="653481"/>
                  </a:cubicBezTo>
                  <a:cubicBezTo>
                    <a:pt x="2410559" y="256227"/>
                    <a:pt x="2999696" y="0"/>
                    <a:pt x="36790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4127278" y="1990328"/>
              <a:ext cx="5016722" cy="3153172"/>
            </a:xfrm>
            <a:custGeom>
              <a:avLst/>
              <a:gdLst/>
              <a:ahLst/>
              <a:cxnLst/>
              <a:rect l="l" t="t" r="r" b="b"/>
              <a:pathLst>
                <a:path w="5016722" h="3153172" extrusionOk="0">
                  <a:moveTo>
                    <a:pt x="3346761" y="0"/>
                  </a:moveTo>
                  <a:cubicBezTo>
                    <a:pt x="3905814" y="0"/>
                    <a:pt x="4290699" y="46617"/>
                    <a:pt x="4628592" y="337881"/>
                  </a:cubicBezTo>
                  <a:cubicBezTo>
                    <a:pt x="4768449" y="460251"/>
                    <a:pt x="4877152" y="594107"/>
                    <a:pt x="4958400" y="713625"/>
                  </a:cubicBezTo>
                  <a:lnTo>
                    <a:pt x="5016722" y="805495"/>
                  </a:lnTo>
                  <a:lnTo>
                    <a:pt x="5016722" y="3153172"/>
                  </a:lnTo>
                  <a:lnTo>
                    <a:pt x="537235" y="3153172"/>
                  </a:lnTo>
                  <a:lnTo>
                    <a:pt x="501846" y="3126147"/>
                  </a:lnTo>
                  <a:cubicBezTo>
                    <a:pt x="232343" y="2901918"/>
                    <a:pt x="25448" y="2575691"/>
                    <a:pt x="2139" y="2179445"/>
                  </a:cubicBezTo>
                  <a:cubicBezTo>
                    <a:pt x="-44480" y="1316842"/>
                    <a:pt x="677926" y="559406"/>
                    <a:pt x="1517065" y="559406"/>
                  </a:cubicBezTo>
                  <a:cubicBezTo>
                    <a:pt x="1633798" y="559406"/>
                    <a:pt x="1738597" y="570967"/>
                    <a:pt x="1843397" y="594462"/>
                  </a:cubicBezTo>
                  <a:cubicBezTo>
                    <a:pt x="2192851" y="233086"/>
                    <a:pt x="2728781" y="0"/>
                    <a:pt x="33467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5003058" y="2503032"/>
              <a:ext cx="4140942" cy="2640468"/>
            </a:xfrm>
            <a:custGeom>
              <a:avLst/>
              <a:gdLst/>
              <a:ahLst/>
              <a:cxnLst/>
              <a:rect l="l" t="t" r="r" b="b"/>
              <a:pathLst>
                <a:path w="4140942" h="2640468" extrusionOk="0">
                  <a:moveTo>
                    <a:pt x="2783350" y="0"/>
                  </a:moveTo>
                  <a:cubicBezTo>
                    <a:pt x="3248289" y="0"/>
                    <a:pt x="3568380" y="38770"/>
                    <a:pt x="3849391" y="281001"/>
                  </a:cubicBezTo>
                  <a:cubicBezTo>
                    <a:pt x="3965703" y="382770"/>
                    <a:pt x="4056107" y="494092"/>
                    <a:pt x="4123677" y="593490"/>
                  </a:cubicBezTo>
                  <a:lnTo>
                    <a:pt x="4140942" y="620686"/>
                  </a:lnTo>
                  <a:lnTo>
                    <a:pt x="4140942" y="2640468"/>
                  </a:lnTo>
                  <a:lnTo>
                    <a:pt x="470518" y="2640468"/>
                  </a:lnTo>
                  <a:lnTo>
                    <a:pt x="417364" y="2599874"/>
                  </a:lnTo>
                  <a:cubicBezTo>
                    <a:pt x="193230" y="2413394"/>
                    <a:pt x="21165" y="2142086"/>
                    <a:pt x="1779" y="1812546"/>
                  </a:cubicBezTo>
                  <a:cubicBezTo>
                    <a:pt x="-36992" y="1095158"/>
                    <a:pt x="563800" y="465233"/>
                    <a:pt x="1261674" y="465233"/>
                  </a:cubicBezTo>
                  <a:cubicBezTo>
                    <a:pt x="1358756" y="465233"/>
                    <a:pt x="1445913" y="474847"/>
                    <a:pt x="1533070" y="494387"/>
                  </a:cubicBezTo>
                  <a:cubicBezTo>
                    <a:pt x="1823695" y="193847"/>
                    <a:pt x="2269404" y="0"/>
                    <a:pt x="27833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5732446" y="2877092"/>
              <a:ext cx="3411555" cy="2266409"/>
            </a:xfrm>
            <a:custGeom>
              <a:avLst/>
              <a:gdLst/>
              <a:ahLst/>
              <a:cxnLst/>
              <a:rect l="l" t="t" r="r" b="b"/>
              <a:pathLst>
                <a:path w="3411555" h="2266409" extrusionOk="0">
                  <a:moveTo>
                    <a:pt x="2836065" y="1668958"/>
                  </a:moveTo>
                  <a:cubicBezTo>
                    <a:pt x="3013454" y="1671477"/>
                    <a:pt x="3200042" y="1700173"/>
                    <a:pt x="3393417" y="1763433"/>
                  </a:cubicBezTo>
                  <a:lnTo>
                    <a:pt x="3411555" y="1768199"/>
                  </a:lnTo>
                  <a:lnTo>
                    <a:pt x="3411555" y="2266409"/>
                  </a:lnTo>
                  <a:lnTo>
                    <a:pt x="1394165" y="2266409"/>
                  </a:lnTo>
                  <a:lnTo>
                    <a:pt x="1553027" y="2126603"/>
                  </a:lnTo>
                  <a:cubicBezTo>
                    <a:pt x="1854518" y="1889441"/>
                    <a:pt x="2303898" y="1661403"/>
                    <a:pt x="2836065" y="1668958"/>
                  </a:cubicBezTo>
                  <a:close/>
                  <a:moveTo>
                    <a:pt x="3411555" y="760857"/>
                  </a:moveTo>
                  <a:lnTo>
                    <a:pt x="3411555" y="1106063"/>
                  </a:lnTo>
                  <a:lnTo>
                    <a:pt x="3324077" y="1095805"/>
                  </a:lnTo>
                  <a:cubicBezTo>
                    <a:pt x="2808220" y="1063892"/>
                    <a:pt x="2244249" y="1322749"/>
                    <a:pt x="2217744" y="1349252"/>
                  </a:cubicBezTo>
                  <a:cubicBezTo>
                    <a:pt x="2420141" y="1041487"/>
                    <a:pt x="2847568" y="831476"/>
                    <a:pt x="3277298" y="772471"/>
                  </a:cubicBezTo>
                  <a:close/>
                  <a:moveTo>
                    <a:pt x="2362082" y="0"/>
                  </a:moveTo>
                  <a:cubicBezTo>
                    <a:pt x="2757468" y="0"/>
                    <a:pt x="3027330" y="38550"/>
                    <a:pt x="3268201" y="240861"/>
                  </a:cubicBezTo>
                  <a:cubicBezTo>
                    <a:pt x="2892245" y="192750"/>
                    <a:pt x="2449055" y="337390"/>
                    <a:pt x="1938014" y="664911"/>
                  </a:cubicBezTo>
                  <a:cubicBezTo>
                    <a:pt x="1938014" y="664911"/>
                    <a:pt x="1995995" y="693901"/>
                    <a:pt x="2005556" y="693901"/>
                  </a:cubicBezTo>
                  <a:cubicBezTo>
                    <a:pt x="2526158" y="472161"/>
                    <a:pt x="2901805" y="597680"/>
                    <a:pt x="2901805" y="607240"/>
                  </a:cubicBezTo>
                  <a:cubicBezTo>
                    <a:pt x="1696063" y="1020381"/>
                    <a:pt x="1287256" y="1787464"/>
                    <a:pt x="1145836" y="2237440"/>
                  </a:cubicBezTo>
                  <a:lnTo>
                    <a:pt x="1137460" y="2266409"/>
                  </a:lnTo>
                  <a:lnTo>
                    <a:pt x="452658" y="2266409"/>
                  </a:lnTo>
                  <a:lnTo>
                    <a:pt x="409594" y="2238023"/>
                  </a:lnTo>
                  <a:cubicBezTo>
                    <a:pt x="193935" y="2081471"/>
                    <a:pt x="20453" y="1835753"/>
                    <a:pt x="1177" y="1532133"/>
                  </a:cubicBezTo>
                  <a:cubicBezTo>
                    <a:pt x="-27814" y="925201"/>
                    <a:pt x="483227" y="395061"/>
                    <a:pt x="1071063" y="395061"/>
                  </a:cubicBezTo>
                  <a:cubicBezTo>
                    <a:pt x="1148167" y="395061"/>
                    <a:pt x="1225270" y="404930"/>
                    <a:pt x="1302373" y="424051"/>
                  </a:cubicBezTo>
                  <a:cubicBezTo>
                    <a:pt x="1542936" y="163761"/>
                    <a:pt x="1928453" y="0"/>
                    <a:pt x="2362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p26"/>
          <p:cNvSpPr/>
          <p:nvPr/>
        </p:nvSpPr>
        <p:spPr>
          <a:xfrm rot="10800000" flipH="1"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29803"/>
                </a:srgbClr>
              </a:gs>
              <a:gs pos="55000">
                <a:schemeClr val="lt1"/>
              </a:gs>
              <a:gs pos="100000">
                <a:schemeClr val="lt1"/>
              </a:gs>
            </a:gsLst>
            <a:lin ang="7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6"/>
          <p:cNvSpPr txBox="1"/>
          <p:nvPr/>
        </p:nvSpPr>
        <p:spPr>
          <a:xfrm>
            <a:off x="504431" y="4873971"/>
            <a:ext cx="3117232" cy="22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 b="0" i="0" u="none" strike="noStrike" cap="none">
                <a:solidFill>
                  <a:srgbClr val="ACAFB6"/>
                </a:solidFill>
                <a:latin typeface="Arial"/>
                <a:ea typeface="Arial"/>
                <a:cs typeface="Arial"/>
                <a:sym typeface="Arial"/>
              </a:rPr>
              <a:t>©2019 Zscaler, Inc. All rights reserved. ZSCALER CONFIDENTIAL INFORMATION </a:t>
            </a:r>
            <a:endParaRPr/>
          </a:p>
        </p:txBody>
      </p:sp>
      <p:sp>
        <p:nvSpPr>
          <p:cNvPr id="285" name="Google Shape;285;p26"/>
          <p:cNvSpPr txBox="1"/>
          <p:nvPr/>
        </p:nvSpPr>
        <p:spPr>
          <a:xfrm>
            <a:off x="182391" y="4824761"/>
            <a:ext cx="217543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6" name="Google Shape;286;p26"/>
          <p:cNvCxnSpPr/>
          <p:nvPr/>
        </p:nvCxnSpPr>
        <p:spPr>
          <a:xfrm>
            <a:off x="439379" y="4916360"/>
            <a:ext cx="0" cy="91440"/>
          </a:xfrm>
          <a:prstGeom prst="straightConnector1">
            <a:avLst/>
          </a:prstGeom>
          <a:noFill/>
          <a:ln w="9525" cap="flat" cmpd="sng">
            <a:solidFill>
              <a:srgbClr val="ACAFB6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87" name="Google Shape;287;p26"/>
          <p:cNvGrpSpPr/>
          <p:nvPr/>
        </p:nvGrpSpPr>
        <p:grpSpPr>
          <a:xfrm>
            <a:off x="5932448" y="4839276"/>
            <a:ext cx="2893671" cy="437574"/>
            <a:chOff x="5932448" y="4839276"/>
            <a:chExt cx="2893671" cy="437574"/>
          </a:xfrm>
        </p:grpSpPr>
        <p:sp>
          <p:nvSpPr>
            <p:cNvPr id="288" name="Google Shape;288;p26"/>
            <p:cNvSpPr txBox="1"/>
            <p:nvPr/>
          </p:nvSpPr>
          <p:spPr>
            <a:xfrm>
              <a:off x="5932448" y="4860425"/>
              <a:ext cx="1692645" cy="220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Securing your cloud transformation</a:t>
              </a:r>
              <a:endParaRPr/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7851401" y="4844351"/>
              <a:ext cx="974718" cy="201168"/>
            </a:xfrm>
            <a:custGeom>
              <a:avLst/>
              <a:gdLst/>
              <a:ahLst/>
              <a:cxnLst/>
              <a:rect l="l" t="t" r="r" b="b"/>
              <a:pathLst>
                <a:path w="28002" h="5780" extrusionOk="0">
                  <a:moveTo>
                    <a:pt x="9342" y="2935"/>
                  </a:moveTo>
                  <a:cubicBezTo>
                    <a:pt x="9488" y="3865"/>
                    <a:pt x="8686" y="4394"/>
                    <a:pt x="7865" y="4449"/>
                  </a:cubicBezTo>
                  <a:cubicBezTo>
                    <a:pt x="7464" y="5179"/>
                    <a:pt x="6606" y="5780"/>
                    <a:pt x="5384" y="5780"/>
                  </a:cubicBezTo>
                  <a:cubicBezTo>
                    <a:pt x="4819" y="5780"/>
                    <a:pt x="4363" y="5689"/>
                    <a:pt x="3925" y="5452"/>
                  </a:cubicBezTo>
                  <a:cubicBezTo>
                    <a:pt x="3816" y="5470"/>
                    <a:pt x="3706" y="5489"/>
                    <a:pt x="3597" y="5489"/>
                  </a:cubicBezTo>
                  <a:cubicBezTo>
                    <a:pt x="3177" y="5489"/>
                    <a:pt x="2885" y="5398"/>
                    <a:pt x="2593" y="5069"/>
                  </a:cubicBezTo>
                  <a:cubicBezTo>
                    <a:pt x="3177" y="4321"/>
                    <a:pt x="4928" y="2971"/>
                    <a:pt x="7080" y="3665"/>
                  </a:cubicBezTo>
                  <a:cubicBezTo>
                    <a:pt x="8230" y="4048"/>
                    <a:pt x="8521" y="3172"/>
                    <a:pt x="8230" y="2845"/>
                  </a:cubicBezTo>
                  <a:cubicBezTo>
                    <a:pt x="7153" y="1623"/>
                    <a:pt x="4709" y="2717"/>
                    <a:pt x="4618" y="2808"/>
                  </a:cubicBezTo>
                  <a:cubicBezTo>
                    <a:pt x="5585" y="1349"/>
                    <a:pt x="9014" y="929"/>
                    <a:pt x="9342" y="2935"/>
                  </a:cubicBezTo>
                  <a:close/>
                  <a:moveTo>
                    <a:pt x="6041" y="1258"/>
                  </a:moveTo>
                  <a:cubicBezTo>
                    <a:pt x="6059" y="1258"/>
                    <a:pt x="5275" y="966"/>
                    <a:pt x="4181" y="1440"/>
                  </a:cubicBezTo>
                  <a:cubicBezTo>
                    <a:pt x="4162" y="1459"/>
                    <a:pt x="4035" y="1386"/>
                    <a:pt x="4035" y="1386"/>
                  </a:cubicBezTo>
                  <a:cubicBezTo>
                    <a:pt x="5092" y="692"/>
                    <a:pt x="6023" y="401"/>
                    <a:pt x="6807" y="510"/>
                  </a:cubicBezTo>
                  <a:cubicBezTo>
                    <a:pt x="6315" y="73"/>
                    <a:pt x="5749" y="0"/>
                    <a:pt x="4928" y="0"/>
                  </a:cubicBezTo>
                  <a:cubicBezTo>
                    <a:pt x="4016" y="0"/>
                    <a:pt x="3213" y="346"/>
                    <a:pt x="2721" y="875"/>
                  </a:cubicBezTo>
                  <a:cubicBezTo>
                    <a:pt x="2557" y="838"/>
                    <a:pt x="2393" y="820"/>
                    <a:pt x="2229" y="820"/>
                  </a:cubicBezTo>
                  <a:cubicBezTo>
                    <a:pt x="1006" y="820"/>
                    <a:pt x="-69" y="1933"/>
                    <a:pt x="4" y="3190"/>
                  </a:cubicBezTo>
                  <a:cubicBezTo>
                    <a:pt x="77" y="4449"/>
                    <a:pt x="1444" y="5252"/>
                    <a:pt x="2229" y="5033"/>
                  </a:cubicBezTo>
                  <a:cubicBezTo>
                    <a:pt x="2247" y="5033"/>
                    <a:pt x="2265" y="5033"/>
                    <a:pt x="2284" y="5033"/>
                  </a:cubicBezTo>
                  <a:cubicBezTo>
                    <a:pt x="2466" y="4193"/>
                    <a:pt x="3177" y="2261"/>
                    <a:pt x="6041" y="1258"/>
                  </a:cubicBezTo>
                  <a:close/>
                  <a:moveTo>
                    <a:pt x="12625" y="2407"/>
                  </a:moveTo>
                  <a:cubicBezTo>
                    <a:pt x="12771" y="1769"/>
                    <a:pt x="12771" y="1769"/>
                    <a:pt x="12771" y="1769"/>
                  </a:cubicBezTo>
                  <a:cubicBezTo>
                    <a:pt x="10309" y="1769"/>
                    <a:pt x="10309" y="1769"/>
                    <a:pt x="10309" y="1769"/>
                  </a:cubicBezTo>
                  <a:cubicBezTo>
                    <a:pt x="10254" y="2006"/>
                    <a:pt x="10254" y="2006"/>
                    <a:pt x="10254" y="2006"/>
                  </a:cubicBezTo>
                  <a:cubicBezTo>
                    <a:pt x="10236" y="2115"/>
                    <a:pt x="10254" y="2206"/>
                    <a:pt x="10309" y="2279"/>
                  </a:cubicBezTo>
                  <a:cubicBezTo>
                    <a:pt x="10364" y="2352"/>
                    <a:pt x="10437" y="2389"/>
                    <a:pt x="10546" y="2389"/>
                  </a:cubicBezTo>
                  <a:cubicBezTo>
                    <a:pt x="11696" y="2389"/>
                    <a:pt x="11696" y="2389"/>
                    <a:pt x="11696" y="2389"/>
                  </a:cubicBezTo>
                  <a:cubicBezTo>
                    <a:pt x="9671" y="4157"/>
                    <a:pt x="9671" y="4157"/>
                    <a:pt x="9671" y="4157"/>
                  </a:cubicBezTo>
                  <a:cubicBezTo>
                    <a:pt x="9543" y="4759"/>
                    <a:pt x="9543" y="4759"/>
                    <a:pt x="9543" y="4759"/>
                  </a:cubicBezTo>
                  <a:cubicBezTo>
                    <a:pt x="12133" y="4759"/>
                    <a:pt x="12133" y="4759"/>
                    <a:pt x="12133" y="4759"/>
                  </a:cubicBezTo>
                  <a:cubicBezTo>
                    <a:pt x="12297" y="4102"/>
                    <a:pt x="12297" y="4102"/>
                    <a:pt x="12297" y="4102"/>
                  </a:cubicBezTo>
                  <a:cubicBezTo>
                    <a:pt x="10637" y="4102"/>
                    <a:pt x="10637" y="4102"/>
                    <a:pt x="10637" y="4102"/>
                  </a:cubicBezTo>
                  <a:close/>
                  <a:moveTo>
                    <a:pt x="14267" y="2917"/>
                  </a:moveTo>
                  <a:cubicBezTo>
                    <a:pt x="14231" y="2917"/>
                    <a:pt x="14103" y="2898"/>
                    <a:pt x="14049" y="2881"/>
                  </a:cubicBezTo>
                  <a:cubicBezTo>
                    <a:pt x="13684" y="2790"/>
                    <a:pt x="13520" y="2699"/>
                    <a:pt x="13538" y="2571"/>
                  </a:cubicBezTo>
                  <a:cubicBezTo>
                    <a:pt x="13556" y="2480"/>
                    <a:pt x="13611" y="2425"/>
                    <a:pt x="13684" y="2370"/>
                  </a:cubicBezTo>
                  <a:cubicBezTo>
                    <a:pt x="13775" y="2334"/>
                    <a:pt x="13885" y="2297"/>
                    <a:pt x="14049" y="2297"/>
                  </a:cubicBezTo>
                  <a:cubicBezTo>
                    <a:pt x="14194" y="2297"/>
                    <a:pt x="14322" y="2334"/>
                    <a:pt x="14395" y="2407"/>
                  </a:cubicBezTo>
                  <a:cubicBezTo>
                    <a:pt x="14413" y="2443"/>
                    <a:pt x="14431" y="2462"/>
                    <a:pt x="14468" y="2498"/>
                  </a:cubicBezTo>
                  <a:cubicBezTo>
                    <a:pt x="14504" y="2626"/>
                    <a:pt x="14595" y="2680"/>
                    <a:pt x="14741" y="2680"/>
                  </a:cubicBezTo>
                  <a:cubicBezTo>
                    <a:pt x="15234" y="2680"/>
                    <a:pt x="15234" y="2680"/>
                    <a:pt x="15234" y="2680"/>
                  </a:cubicBezTo>
                  <a:cubicBezTo>
                    <a:pt x="15289" y="2389"/>
                    <a:pt x="15216" y="2152"/>
                    <a:pt x="15052" y="1951"/>
                  </a:cubicBezTo>
                  <a:cubicBezTo>
                    <a:pt x="14851" y="1787"/>
                    <a:pt x="14559" y="1696"/>
                    <a:pt x="14176" y="1696"/>
                  </a:cubicBezTo>
                  <a:cubicBezTo>
                    <a:pt x="13812" y="1696"/>
                    <a:pt x="13501" y="1787"/>
                    <a:pt x="13228" y="1951"/>
                  </a:cubicBezTo>
                  <a:cubicBezTo>
                    <a:pt x="12972" y="2152"/>
                    <a:pt x="12808" y="2389"/>
                    <a:pt x="12735" y="2662"/>
                  </a:cubicBezTo>
                  <a:cubicBezTo>
                    <a:pt x="12698" y="2898"/>
                    <a:pt x="12717" y="3063"/>
                    <a:pt x="12844" y="3209"/>
                  </a:cubicBezTo>
                  <a:cubicBezTo>
                    <a:pt x="12954" y="3336"/>
                    <a:pt x="13191" y="3464"/>
                    <a:pt x="13556" y="3555"/>
                  </a:cubicBezTo>
                  <a:cubicBezTo>
                    <a:pt x="13629" y="3574"/>
                    <a:pt x="13720" y="3592"/>
                    <a:pt x="13848" y="3628"/>
                  </a:cubicBezTo>
                  <a:cubicBezTo>
                    <a:pt x="14158" y="3683"/>
                    <a:pt x="14286" y="3792"/>
                    <a:pt x="14249" y="3920"/>
                  </a:cubicBezTo>
                  <a:cubicBezTo>
                    <a:pt x="14231" y="4011"/>
                    <a:pt x="14176" y="4084"/>
                    <a:pt x="14067" y="4139"/>
                  </a:cubicBezTo>
                  <a:cubicBezTo>
                    <a:pt x="13957" y="4193"/>
                    <a:pt x="13848" y="4212"/>
                    <a:pt x="13702" y="4212"/>
                  </a:cubicBezTo>
                  <a:cubicBezTo>
                    <a:pt x="13520" y="4212"/>
                    <a:pt x="13374" y="4175"/>
                    <a:pt x="13282" y="4102"/>
                  </a:cubicBezTo>
                  <a:cubicBezTo>
                    <a:pt x="13191" y="4029"/>
                    <a:pt x="13155" y="3920"/>
                    <a:pt x="13191" y="3774"/>
                  </a:cubicBezTo>
                  <a:cubicBezTo>
                    <a:pt x="12425" y="3774"/>
                    <a:pt x="12425" y="3774"/>
                    <a:pt x="12425" y="3774"/>
                  </a:cubicBezTo>
                  <a:cubicBezTo>
                    <a:pt x="12407" y="3811"/>
                    <a:pt x="12407" y="3811"/>
                    <a:pt x="12407" y="3811"/>
                  </a:cubicBezTo>
                  <a:cubicBezTo>
                    <a:pt x="12334" y="4139"/>
                    <a:pt x="12388" y="4394"/>
                    <a:pt x="12571" y="4558"/>
                  </a:cubicBezTo>
                  <a:cubicBezTo>
                    <a:pt x="12735" y="4722"/>
                    <a:pt x="13045" y="4814"/>
                    <a:pt x="13465" y="4814"/>
                  </a:cubicBezTo>
                  <a:cubicBezTo>
                    <a:pt x="13921" y="4814"/>
                    <a:pt x="14267" y="4741"/>
                    <a:pt x="14541" y="4576"/>
                  </a:cubicBezTo>
                  <a:cubicBezTo>
                    <a:pt x="14814" y="4394"/>
                    <a:pt x="14997" y="4139"/>
                    <a:pt x="15070" y="3811"/>
                  </a:cubicBezTo>
                  <a:cubicBezTo>
                    <a:pt x="15125" y="3574"/>
                    <a:pt x="15088" y="3391"/>
                    <a:pt x="14979" y="3263"/>
                  </a:cubicBezTo>
                  <a:cubicBezTo>
                    <a:pt x="14869" y="3136"/>
                    <a:pt x="14614" y="3026"/>
                    <a:pt x="14267" y="2917"/>
                  </a:cubicBezTo>
                  <a:close/>
                  <a:moveTo>
                    <a:pt x="17076" y="3902"/>
                  </a:moveTo>
                  <a:cubicBezTo>
                    <a:pt x="17022" y="3938"/>
                    <a:pt x="16985" y="3956"/>
                    <a:pt x="16967" y="3975"/>
                  </a:cubicBezTo>
                  <a:cubicBezTo>
                    <a:pt x="16949" y="4011"/>
                    <a:pt x="16839" y="4084"/>
                    <a:pt x="16821" y="4084"/>
                  </a:cubicBezTo>
                  <a:cubicBezTo>
                    <a:pt x="16711" y="4139"/>
                    <a:pt x="16602" y="4157"/>
                    <a:pt x="16474" y="4157"/>
                  </a:cubicBezTo>
                  <a:cubicBezTo>
                    <a:pt x="16274" y="4157"/>
                    <a:pt x="16146" y="4102"/>
                    <a:pt x="16073" y="3975"/>
                  </a:cubicBezTo>
                  <a:cubicBezTo>
                    <a:pt x="15982" y="3847"/>
                    <a:pt x="15964" y="3592"/>
                    <a:pt x="16037" y="3245"/>
                  </a:cubicBezTo>
                  <a:cubicBezTo>
                    <a:pt x="16128" y="2898"/>
                    <a:pt x="16237" y="2662"/>
                    <a:pt x="16420" y="2516"/>
                  </a:cubicBezTo>
                  <a:cubicBezTo>
                    <a:pt x="16547" y="2407"/>
                    <a:pt x="16693" y="2352"/>
                    <a:pt x="16857" y="2352"/>
                  </a:cubicBezTo>
                  <a:cubicBezTo>
                    <a:pt x="17040" y="2352"/>
                    <a:pt x="17168" y="2407"/>
                    <a:pt x="17241" y="2516"/>
                  </a:cubicBezTo>
                  <a:cubicBezTo>
                    <a:pt x="17259" y="2553"/>
                    <a:pt x="17295" y="2607"/>
                    <a:pt x="17314" y="2680"/>
                  </a:cubicBezTo>
                  <a:cubicBezTo>
                    <a:pt x="18098" y="2680"/>
                    <a:pt x="18098" y="2680"/>
                    <a:pt x="18098" y="2680"/>
                  </a:cubicBezTo>
                  <a:cubicBezTo>
                    <a:pt x="18098" y="2462"/>
                    <a:pt x="18043" y="2261"/>
                    <a:pt x="17934" y="2097"/>
                  </a:cubicBezTo>
                  <a:cubicBezTo>
                    <a:pt x="17752" y="1824"/>
                    <a:pt x="17441" y="1696"/>
                    <a:pt x="16985" y="1696"/>
                  </a:cubicBezTo>
                  <a:cubicBezTo>
                    <a:pt x="16547" y="1696"/>
                    <a:pt x="16183" y="1842"/>
                    <a:pt x="15891" y="2115"/>
                  </a:cubicBezTo>
                  <a:cubicBezTo>
                    <a:pt x="15599" y="2389"/>
                    <a:pt x="15398" y="2753"/>
                    <a:pt x="15271" y="3245"/>
                  </a:cubicBezTo>
                  <a:cubicBezTo>
                    <a:pt x="15161" y="3738"/>
                    <a:pt x="15198" y="4139"/>
                    <a:pt x="15380" y="4394"/>
                  </a:cubicBezTo>
                  <a:cubicBezTo>
                    <a:pt x="15544" y="4686"/>
                    <a:pt x="15854" y="4814"/>
                    <a:pt x="16292" y="4814"/>
                  </a:cubicBezTo>
                  <a:cubicBezTo>
                    <a:pt x="16638" y="4814"/>
                    <a:pt x="16949" y="4722"/>
                    <a:pt x="17222" y="4558"/>
                  </a:cubicBezTo>
                  <a:cubicBezTo>
                    <a:pt x="17496" y="4394"/>
                    <a:pt x="17697" y="4157"/>
                    <a:pt x="17861" y="3829"/>
                  </a:cubicBezTo>
                  <a:cubicBezTo>
                    <a:pt x="17295" y="3829"/>
                    <a:pt x="17295" y="3829"/>
                    <a:pt x="17295" y="3829"/>
                  </a:cubicBezTo>
                  <a:cubicBezTo>
                    <a:pt x="17204" y="3829"/>
                    <a:pt x="17131" y="3847"/>
                    <a:pt x="17076" y="3902"/>
                  </a:cubicBezTo>
                  <a:close/>
                  <a:moveTo>
                    <a:pt x="20505" y="3574"/>
                  </a:moveTo>
                  <a:cubicBezTo>
                    <a:pt x="20451" y="3865"/>
                    <a:pt x="20341" y="4102"/>
                    <a:pt x="20195" y="4266"/>
                  </a:cubicBezTo>
                  <a:cubicBezTo>
                    <a:pt x="20050" y="4449"/>
                    <a:pt x="19886" y="4558"/>
                    <a:pt x="19721" y="4631"/>
                  </a:cubicBezTo>
                  <a:cubicBezTo>
                    <a:pt x="19539" y="4722"/>
                    <a:pt x="19357" y="4777"/>
                    <a:pt x="19174" y="4795"/>
                  </a:cubicBezTo>
                  <a:cubicBezTo>
                    <a:pt x="18992" y="4814"/>
                    <a:pt x="18846" y="4814"/>
                    <a:pt x="18700" y="4814"/>
                  </a:cubicBezTo>
                  <a:cubicBezTo>
                    <a:pt x="18444" y="4814"/>
                    <a:pt x="18207" y="4741"/>
                    <a:pt x="18043" y="4595"/>
                  </a:cubicBezTo>
                  <a:cubicBezTo>
                    <a:pt x="17879" y="4449"/>
                    <a:pt x="17824" y="4212"/>
                    <a:pt x="17916" y="3865"/>
                  </a:cubicBezTo>
                  <a:cubicBezTo>
                    <a:pt x="17988" y="3555"/>
                    <a:pt x="18116" y="3336"/>
                    <a:pt x="18335" y="3190"/>
                  </a:cubicBezTo>
                  <a:cubicBezTo>
                    <a:pt x="18554" y="3063"/>
                    <a:pt x="18809" y="2971"/>
                    <a:pt x="19101" y="2917"/>
                  </a:cubicBezTo>
                  <a:cubicBezTo>
                    <a:pt x="19138" y="2917"/>
                    <a:pt x="19357" y="2881"/>
                    <a:pt x="19430" y="2881"/>
                  </a:cubicBezTo>
                  <a:cubicBezTo>
                    <a:pt x="19776" y="2826"/>
                    <a:pt x="19958" y="2735"/>
                    <a:pt x="19995" y="2589"/>
                  </a:cubicBezTo>
                  <a:cubicBezTo>
                    <a:pt x="20013" y="2480"/>
                    <a:pt x="19977" y="2407"/>
                    <a:pt x="19867" y="2370"/>
                  </a:cubicBezTo>
                  <a:cubicBezTo>
                    <a:pt x="19758" y="2334"/>
                    <a:pt x="19649" y="2316"/>
                    <a:pt x="19557" y="2316"/>
                  </a:cubicBezTo>
                  <a:cubicBezTo>
                    <a:pt x="19448" y="2316"/>
                    <a:pt x="19357" y="2334"/>
                    <a:pt x="19265" y="2370"/>
                  </a:cubicBezTo>
                  <a:cubicBezTo>
                    <a:pt x="19174" y="2389"/>
                    <a:pt x="19101" y="2443"/>
                    <a:pt x="19046" y="2534"/>
                  </a:cubicBezTo>
                  <a:cubicBezTo>
                    <a:pt x="18298" y="2534"/>
                    <a:pt x="18298" y="2534"/>
                    <a:pt x="18298" y="2534"/>
                  </a:cubicBezTo>
                  <a:cubicBezTo>
                    <a:pt x="18371" y="2297"/>
                    <a:pt x="18517" y="2115"/>
                    <a:pt x="18736" y="1951"/>
                  </a:cubicBezTo>
                  <a:cubicBezTo>
                    <a:pt x="18973" y="1787"/>
                    <a:pt x="19284" y="1696"/>
                    <a:pt x="19667" y="1696"/>
                  </a:cubicBezTo>
                  <a:cubicBezTo>
                    <a:pt x="20086" y="1696"/>
                    <a:pt x="20396" y="1769"/>
                    <a:pt x="20560" y="1915"/>
                  </a:cubicBezTo>
                  <a:cubicBezTo>
                    <a:pt x="20743" y="2061"/>
                    <a:pt x="20816" y="2279"/>
                    <a:pt x="20743" y="2534"/>
                  </a:cubicBezTo>
                  <a:close/>
                  <a:moveTo>
                    <a:pt x="19849" y="3245"/>
                  </a:moveTo>
                  <a:cubicBezTo>
                    <a:pt x="19740" y="3300"/>
                    <a:pt x="19576" y="3355"/>
                    <a:pt x="19375" y="3391"/>
                  </a:cubicBezTo>
                  <a:cubicBezTo>
                    <a:pt x="19101" y="3446"/>
                    <a:pt x="19101" y="3446"/>
                    <a:pt x="19101" y="3446"/>
                  </a:cubicBezTo>
                  <a:cubicBezTo>
                    <a:pt x="18955" y="3501"/>
                    <a:pt x="18864" y="3537"/>
                    <a:pt x="18773" y="3592"/>
                  </a:cubicBezTo>
                  <a:cubicBezTo>
                    <a:pt x="18718" y="3683"/>
                    <a:pt x="18663" y="3774"/>
                    <a:pt x="18645" y="3847"/>
                  </a:cubicBezTo>
                  <a:cubicBezTo>
                    <a:pt x="18627" y="3956"/>
                    <a:pt x="18627" y="4048"/>
                    <a:pt x="18681" y="4120"/>
                  </a:cubicBezTo>
                  <a:cubicBezTo>
                    <a:pt x="18736" y="4175"/>
                    <a:pt x="18827" y="4212"/>
                    <a:pt x="18955" y="4212"/>
                  </a:cubicBezTo>
                  <a:cubicBezTo>
                    <a:pt x="19174" y="4212"/>
                    <a:pt x="19338" y="4157"/>
                    <a:pt x="19503" y="4029"/>
                  </a:cubicBezTo>
                  <a:cubicBezTo>
                    <a:pt x="19649" y="3902"/>
                    <a:pt x="19740" y="3738"/>
                    <a:pt x="19794" y="3537"/>
                  </a:cubicBezTo>
                  <a:close/>
                  <a:moveTo>
                    <a:pt x="22038" y="984"/>
                  </a:moveTo>
                  <a:cubicBezTo>
                    <a:pt x="21983" y="911"/>
                    <a:pt x="21892" y="893"/>
                    <a:pt x="21801" y="893"/>
                  </a:cubicBezTo>
                  <a:cubicBezTo>
                    <a:pt x="21381" y="893"/>
                    <a:pt x="21381" y="893"/>
                    <a:pt x="21381" y="893"/>
                  </a:cubicBezTo>
                  <a:cubicBezTo>
                    <a:pt x="20505" y="4759"/>
                    <a:pt x="20505" y="4759"/>
                    <a:pt x="20505" y="4759"/>
                  </a:cubicBezTo>
                  <a:cubicBezTo>
                    <a:pt x="21290" y="4759"/>
                    <a:pt x="21290" y="4759"/>
                    <a:pt x="21290" y="4759"/>
                  </a:cubicBezTo>
                  <a:cubicBezTo>
                    <a:pt x="22092" y="1258"/>
                    <a:pt x="22092" y="1258"/>
                    <a:pt x="22092" y="1258"/>
                  </a:cubicBezTo>
                  <a:cubicBezTo>
                    <a:pt x="22111" y="1148"/>
                    <a:pt x="22092" y="1057"/>
                    <a:pt x="22038" y="984"/>
                  </a:cubicBezTo>
                  <a:close/>
                  <a:moveTo>
                    <a:pt x="23844" y="3829"/>
                  </a:moveTo>
                  <a:cubicBezTo>
                    <a:pt x="24409" y="3829"/>
                    <a:pt x="24409" y="3829"/>
                    <a:pt x="24409" y="3829"/>
                  </a:cubicBezTo>
                  <a:cubicBezTo>
                    <a:pt x="24245" y="4157"/>
                    <a:pt x="24026" y="4394"/>
                    <a:pt x="23771" y="4558"/>
                  </a:cubicBezTo>
                  <a:cubicBezTo>
                    <a:pt x="23497" y="4722"/>
                    <a:pt x="23187" y="4814"/>
                    <a:pt x="22822" y="4814"/>
                  </a:cubicBezTo>
                  <a:cubicBezTo>
                    <a:pt x="22402" y="4814"/>
                    <a:pt x="22092" y="4686"/>
                    <a:pt x="21910" y="4394"/>
                  </a:cubicBezTo>
                  <a:cubicBezTo>
                    <a:pt x="21746" y="4139"/>
                    <a:pt x="21710" y="3738"/>
                    <a:pt x="21819" y="3245"/>
                  </a:cubicBezTo>
                  <a:cubicBezTo>
                    <a:pt x="21928" y="2753"/>
                    <a:pt x="22129" y="2389"/>
                    <a:pt x="22421" y="2115"/>
                  </a:cubicBezTo>
                  <a:cubicBezTo>
                    <a:pt x="22731" y="1842"/>
                    <a:pt x="23096" y="1696"/>
                    <a:pt x="23534" y="1696"/>
                  </a:cubicBezTo>
                  <a:cubicBezTo>
                    <a:pt x="23971" y="1696"/>
                    <a:pt x="24299" y="1824"/>
                    <a:pt x="24482" y="2097"/>
                  </a:cubicBezTo>
                  <a:cubicBezTo>
                    <a:pt x="24664" y="2389"/>
                    <a:pt x="24701" y="2772"/>
                    <a:pt x="24573" y="3263"/>
                  </a:cubicBezTo>
                  <a:cubicBezTo>
                    <a:pt x="24573" y="3300"/>
                    <a:pt x="24537" y="3446"/>
                    <a:pt x="24518" y="3464"/>
                  </a:cubicBezTo>
                  <a:cubicBezTo>
                    <a:pt x="22567" y="3464"/>
                    <a:pt x="22567" y="3464"/>
                    <a:pt x="22567" y="3464"/>
                  </a:cubicBezTo>
                  <a:cubicBezTo>
                    <a:pt x="22530" y="3701"/>
                    <a:pt x="22548" y="3865"/>
                    <a:pt x="22621" y="3975"/>
                  </a:cubicBezTo>
                  <a:cubicBezTo>
                    <a:pt x="22694" y="4102"/>
                    <a:pt x="22822" y="4175"/>
                    <a:pt x="23023" y="4157"/>
                  </a:cubicBezTo>
                  <a:cubicBezTo>
                    <a:pt x="23297" y="4157"/>
                    <a:pt x="23406" y="4066"/>
                    <a:pt x="23443" y="4048"/>
                  </a:cubicBezTo>
                  <a:cubicBezTo>
                    <a:pt x="23461" y="4029"/>
                    <a:pt x="23552" y="3938"/>
                    <a:pt x="23625" y="3902"/>
                  </a:cubicBezTo>
                  <a:cubicBezTo>
                    <a:pt x="23680" y="3847"/>
                    <a:pt x="23753" y="3829"/>
                    <a:pt x="23844" y="3829"/>
                  </a:cubicBezTo>
                  <a:close/>
                  <a:moveTo>
                    <a:pt x="22694" y="2953"/>
                  </a:moveTo>
                  <a:cubicBezTo>
                    <a:pt x="23844" y="2953"/>
                    <a:pt x="23844" y="2953"/>
                    <a:pt x="23844" y="2953"/>
                  </a:cubicBezTo>
                  <a:cubicBezTo>
                    <a:pt x="23862" y="2753"/>
                    <a:pt x="23844" y="2607"/>
                    <a:pt x="23789" y="2516"/>
                  </a:cubicBezTo>
                  <a:cubicBezTo>
                    <a:pt x="23716" y="2407"/>
                    <a:pt x="23588" y="2352"/>
                    <a:pt x="23406" y="2352"/>
                  </a:cubicBezTo>
                  <a:cubicBezTo>
                    <a:pt x="23242" y="2352"/>
                    <a:pt x="23096" y="2407"/>
                    <a:pt x="22968" y="2516"/>
                  </a:cubicBezTo>
                  <a:cubicBezTo>
                    <a:pt x="22822" y="2607"/>
                    <a:pt x="22731" y="2772"/>
                    <a:pt x="22694" y="2953"/>
                  </a:cubicBezTo>
                  <a:close/>
                  <a:moveTo>
                    <a:pt x="26689" y="1769"/>
                  </a:moveTo>
                  <a:cubicBezTo>
                    <a:pt x="26488" y="1769"/>
                    <a:pt x="26288" y="1787"/>
                    <a:pt x="26087" y="1842"/>
                  </a:cubicBezTo>
                  <a:cubicBezTo>
                    <a:pt x="25887" y="1897"/>
                    <a:pt x="25704" y="1988"/>
                    <a:pt x="25522" y="2097"/>
                  </a:cubicBezTo>
                  <a:cubicBezTo>
                    <a:pt x="25358" y="2206"/>
                    <a:pt x="25194" y="2370"/>
                    <a:pt x="25066" y="2571"/>
                  </a:cubicBezTo>
                  <a:cubicBezTo>
                    <a:pt x="24938" y="2772"/>
                    <a:pt x="24829" y="3008"/>
                    <a:pt x="24774" y="3300"/>
                  </a:cubicBezTo>
                  <a:cubicBezTo>
                    <a:pt x="24427" y="4759"/>
                    <a:pt x="24427" y="4759"/>
                    <a:pt x="24427" y="4759"/>
                  </a:cubicBezTo>
                  <a:cubicBezTo>
                    <a:pt x="25230" y="4759"/>
                    <a:pt x="25230" y="4759"/>
                    <a:pt x="25230" y="4759"/>
                  </a:cubicBezTo>
                  <a:cubicBezTo>
                    <a:pt x="25577" y="3227"/>
                    <a:pt x="25577" y="3227"/>
                    <a:pt x="25577" y="3227"/>
                  </a:cubicBezTo>
                  <a:cubicBezTo>
                    <a:pt x="25631" y="2990"/>
                    <a:pt x="25741" y="2845"/>
                    <a:pt x="25850" y="2717"/>
                  </a:cubicBezTo>
                  <a:cubicBezTo>
                    <a:pt x="26123" y="2407"/>
                    <a:pt x="26634" y="2443"/>
                    <a:pt x="26634" y="2443"/>
                  </a:cubicBezTo>
                  <a:cubicBezTo>
                    <a:pt x="26817" y="1769"/>
                    <a:pt x="26817" y="1769"/>
                    <a:pt x="26817" y="1769"/>
                  </a:cubicBezTo>
                  <a:cubicBezTo>
                    <a:pt x="26799" y="1769"/>
                    <a:pt x="26707" y="1769"/>
                    <a:pt x="26689" y="1769"/>
                  </a:cubicBezTo>
                  <a:close/>
                  <a:moveTo>
                    <a:pt x="26908" y="1185"/>
                  </a:moveTo>
                  <a:cubicBezTo>
                    <a:pt x="26926" y="1094"/>
                    <a:pt x="26926" y="1094"/>
                    <a:pt x="26926" y="1094"/>
                  </a:cubicBezTo>
                  <a:cubicBezTo>
                    <a:pt x="27346" y="1094"/>
                    <a:pt x="27346" y="1094"/>
                    <a:pt x="27346" y="1094"/>
                  </a:cubicBezTo>
                  <a:cubicBezTo>
                    <a:pt x="27328" y="1185"/>
                    <a:pt x="27328" y="1185"/>
                    <a:pt x="27328" y="1185"/>
                  </a:cubicBezTo>
                  <a:cubicBezTo>
                    <a:pt x="27182" y="1185"/>
                    <a:pt x="27182" y="1185"/>
                    <a:pt x="27182" y="1185"/>
                  </a:cubicBezTo>
                  <a:cubicBezTo>
                    <a:pt x="27091" y="1586"/>
                    <a:pt x="27091" y="1586"/>
                    <a:pt x="27091" y="1586"/>
                  </a:cubicBezTo>
                  <a:cubicBezTo>
                    <a:pt x="26981" y="1586"/>
                    <a:pt x="26981" y="1586"/>
                    <a:pt x="26981" y="1586"/>
                  </a:cubicBezTo>
                  <a:cubicBezTo>
                    <a:pt x="27072" y="1185"/>
                    <a:pt x="27072" y="1185"/>
                    <a:pt x="27072" y="1185"/>
                  </a:cubicBezTo>
                  <a:close/>
                  <a:moveTo>
                    <a:pt x="27601" y="1094"/>
                  </a:moveTo>
                  <a:cubicBezTo>
                    <a:pt x="27638" y="1459"/>
                    <a:pt x="27638" y="1459"/>
                    <a:pt x="27638" y="1459"/>
                  </a:cubicBezTo>
                  <a:cubicBezTo>
                    <a:pt x="27838" y="1094"/>
                    <a:pt x="27838" y="1094"/>
                    <a:pt x="27838" y="1094"/>
                  </a:cubicBezTo>
                  <a:cubicBezTo>
                    <a:pt x="28002" y="1094"/>
                    <a:pt x="28002" y="1094"/>
                    <a:pt x="28002" y="1094"/>
                  </a:cubicBezTo>
                  <a:cubicBezTo>
                    <a:pt x="27893" y="1586"/>
                    <a:pt x="27893" y="1586"/>
                    <a:pt x="27893" y="1586"/>
                  </a:cubicBezTo>
                  <a:cubicBezTo>
                    <a:pt x="27784" y="1586"/>
                    <a:pt x="27784" y="1586"/>
                    <a:pt x="27784" y="1586"/>
                  </a:cubicBezTo>
                  <a:cubicBezTo>
                    <a:pt x="27875" y="1185"/>
                    <a:pt x="27875" y="1185"/>
                    <a:pt x="27875" y="1185"/>
                  </a:cubicBezTo>
                  <a:cubicBezTo>
                    <a:pt x="27656" y="1586"/>
                    <a:pt x="27656" y="1586"/>
                    <a:pt x="27656" y="1586"/>
                  </a:cubicBezTo>
                  <a:cubicBezTo>
                    <a:pt x="27583" y="1586"/>
                    <a:pt x="27583" y="1586"/>
                    <a:pt x="27583" y="1586"/>
                  </a:cubicBezTo>
                  <a:cubicBezTo>
                    <a:pt x="27528" y="1185"/>
                    <a:pt x="27528" y="1185"/>
                    <a:pt x="27528" y="1185"/>
                  </a:cubicBezTo>
                  <a:cubicBezTo>
                    <a:pt x="27455" y="1586"/>
                    <a:pt x="27455" y="1586"/>
                    <a:pt x="27455" y="1586"/>
                  </a:cubicBezTo>
                  <a:cubicBezTo>
                    <a:pt x="27346" y="1586"/>
                    <a:pt x="27346" y="1586"/>
                    <a:pt x="27346" y="1586"/>
                  </a:cubicBezTo>
                  <a:cubicBezTo>
                    <a:pt x="27455" y="1094"/>
                    <a:pt x="27455" y="1094"/>
                    <a:pt x="27455" y="10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7604442" y="4839276"/>
              <a:ext cx="170600" cy="437574"/>
            </a:xfrm>
            <a:prstGeom prst="parallelogram">
              <a:avLst>
                <a:gd name="adj" fmla="val 91071"/>
              </a:avLst>
            </a:prstGeom>
            <a:solidFill>
              <a:schemeClr val="accent1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r-right-mark">
  <p:cSld name="Color-right-mark">
    <p:bg>
      <p:bgPr>
        <a:gradFill>
          <a:gsLst>
            <a:gs pos="0">
              <a:schemeClr val="accent4"/>
            </a:gs>
            <a:gs pos="27000">
              <a:schemeClr val="accent4"/>
            </a:gs>
            <a:gs pos="100000">
              <a:srgbClr val="0076BE"/>
            </a:gs>
          </a:gsLst>
          <a:lin ang="1200000" scaled="0"/>
        </a:gra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27" descr="A picture containing light&#10;&#10;Description automatically generated"/>
          <p:cNvPicPr preferRelativeResize="0"/>
          <p:nvPr/>
        </p:nvPicPr>
        <p:blipFill rotWithShape="1">
          <a:blip r:embed="rId2">
            <a:alphaModFix amt="17000"/>
          </a:blip>
          <a:srcRect/>
          <a:stretch/>
        </p:blipFill>
        <p:spPr>
          <a:xfrm>
            <a:off x="2648430" y="778899"/>
            <a:ext cx="6495570" cy="436460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7"/>
          <p:cNvSpPr txBox="1">
            <a:spLocks noGrp="1"/>
          </p:cNvSpPr>
          <p:nvPr>
            <p:ph type="title"/>
          </p:nvPr>
        </p:nvSpPr>
        <p:spPr>
          <a:xfrm>
            <a:off x="219456" y="0"/>
            <a:ext cx="8705088" cy="437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7"/>
          <p:cNvSpPr txBox="1">
            <a:spLocks noGrp="1"/>
          </p:cNvSpPr>
          <p:nvPr>
            <p:ph type="body" idx="1"/>
          </p:nvPr>
        </p:nvSpPr>
        <p:spPr>
          <a:xfrm>
            <a:off x="219456" y="1033272"/>
            <a:ext cx="8705088" cy="3630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91425" bIns="45700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95" name="Google Shape;295;p27"/>
          <p:cNvGrpSpPr/>
          <p:nvPr/>
        </p:nvGrpSpPr>
        <p:grpSpPr>
          <a:xfrm>
            <a:off x="320040" y="502920"/>
            <a:ext cx="960120" cy="26676"/>
            <a:chOff x="4550759" y="4178160"/>
            <a:chExt cx="4289400" cy="119160"/>
          </a:xfrm>
        </p:grpSpPr>
        <p:sp>
          <p:nvSpPr>
            <p:cNvPr id="296" name="Google Shape;296;p27"/>
            <p:cNvSpPr/>
            <p:nvPr/>
          </p:nvSpPr>
          <p:spPr>
            <a:xfrm>
              <a:off x="6012360" y="4178160"/>
              <a:ext cx="1391040" cy="119160"/>
            </a:xfrm>
            <a:custGeom>
              <a:avLst/>
              <a:gdLst/>
              <a:ahLst/>
              <a:cxnLst/>
              <a:rect l="l" t="t" r="r" b="b"/>
              <a:pathLst>
                <a:path w="3865" h="332" extrusionOk="0">
                  <a:moveTo>
                    <a:pt x="0" y="332"/>
                  </a:moveTo>
                  <a:lnTo>
                    <a:pt x="3747" y="332"/>
                  </a:lnTo>
                  <a:lnTo>
                    <a:pt x="3865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7"/>
            <p:cNvSpPr/>
            <p:nvPr/>
          </p:nvSpPr>
          <p:spPr>
            <a:xfrm>
              <a:off x="4550759" y="4178160"/>
              <a:ext cx="1383842" cy="119160"/>
            </a:xfrm>
            <a:custGeom>
              <a:avLst/>
              <a:gdLst/>
              <a:ahLst/>
              <a:cxnLst/>
              <a:rect l="l" t="t" r="r" b="b"/>
              <a:pathLst>
                <a:path w="3845" h="332" extrusionOk="0">
                  <a:moveTo>
                    <a:pt x="3845" y="0"/>
                  </a:moveTo>
                  <a:lnTo>
                    <a:pt x="127" y="0"/>
                  </a:lnTo>
                  <a:lnTo>
                    <a:pt x="0" y="332"/>
                  </a:lnTo>
                  <a:lnTo>
                    <a:pt x="3728" y="33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7"/>
            <p:cNvSpPr/>
            <p:nvPr/>
          </p:nvSpPr>
          <p:spPr>
            <a:xfrm>
              <a:off x="7480799" y="4178160"/>
              <a:ext cx="1359360" cy="119160"/>
            </a:xfrm>
            <a:custGeom>
              <a:avLst/>
              <a:gdLst/>
              <a:ahLst/>
              <a:cxnLst/>
              <a:rect l="l" t="t" r="r" b="b"/>
              <a:pathLst>
                <a:path w="3777" h="332" extrusionOk="0">
                  <a:moveTo>
                    <a:pt x="118" y="0"/>
                  </a:moveTo>
                  <a:lnTo>
                    <a:pt x="0" y="332"/>
                  </a:lnTo>
                  <a:lnTo>
                    <a:pt x="3650" y="332"/>
                  </a:lnTo>
                  <a:lnTo>
                    <a:pt x="3777" y="0"/>
                  </a:ln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" name="Google Shape;299;p27"/>
          <p:cNvSpPr txBox="1"/>
          <p:nvPr/>
        </p:nvSpPr>
        <p:spPr>
          <a:xfrm>
            <a:off x="504431" y="4870205"/>
            <a:ext cx="3117232" cy="22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©2019 Zscaler, Inc. All rights reserved. ZSCALER CONFIDENTIAL INFORMATION </a:t>
            </a:r>
            <a:endParaRPr/>
          </a:p>
        </p:txBody>
      </p:sp>
      <p:sp>
        <p:nvSpPr>
          <p:cNvPr id="300" name="Google Shape;300;p27"/>
          <p:cNvSpPr txBox="1"/>
          <p:nvPr/>
        </p:nvSpPr>
        <p:spPr>
          <a:xfrm>
            <a:off x="182391" y="4824761"/>
            <a:ext cx="217543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1" name="Google Shape;301;p27"/>
          <p:cNvCxnSpPr/>
          <p:nvPr/>
        </p:nvCxnSpPr>
        <p:spPr>
          <a:xfrm>
            <a:off x="439379" y="4916360"/>
            <a:ext cx="0" cy="9144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4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02" name="Google Shape;302;p27"/>
          <p:cNvGrpSpPr/>
          <p:nvPr/>
        </p:nvGrpSpPr>
        <p:grpSpPr>
          <a:xfrm>
            <a:off x="5932448" y="4839276"/>
            <a:ext cx="2893671" cy="437574"/>
            <a:chOff x="5932448" y="4839276"/>
            <a:chExt cx="2893671" cy="437574"/>
          </a:xfrm>
        </p:grpSpPr>
        <p:sp>
          <p:nvSpPr>
            <p:cNvPr id="303" name="Google Shape;303;p27"/>
            <p:cNvSpPr txBox="1"/>
            <p:nvPr/>
          </p:nvSpPr>
          <p:spPr>
            <a:xfrm>
              <a:off x="5932448" y="4860425"/>
              <a:ext cx="1692645" cy="220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Securing your cloud transformation</a:t>
              </a:r>
              <a:endParaRPr/>
            </a:p>
          </p:txBody>
        </p:sp>
        <p:sp>
          <p:nvSpPr>
            <p:cNvPr id="304" name="Google Shape;304;p27"/>
            <p:cNvSpPr/>
            <p:nvPr/>
          </p:nvSpPr>
          <p:spPr>
            <a:xfrm>
              <a:off x="7851401" y="4844351"/>
              <a:ext cx="974718" cy="201168"/>
            </a:xfrm>
            <a:custGeom>
              <a:avLst/>
              <a:gdLst/>
              <a:ahLst/>
              <a:cxnLst/>
              <a:rect l="l" t="t" r="r" b="b"/>
              <a:pathLst>
                <a:path w="28002" h="5780" extrusionOk="0">
                  <a:moveTo>
                    <a:pt x="9342" y="2935"/>
                  </a:moveTo>
                  <a:cubicBezTo>
                    <a:pt x="9488" y="3865"/>
                    <a:pt x="8686" y="4394"/>
                    <a:pt x="7865" y="4449"/>
                  </a:cubicBezTo>
                  <a:cubicBezTo>
                    <a:pt x="7464" y="5179"/>
                    <a:pt x="6606" y="5780"/>
                    <a:pt x="5384" y="5780"/>
                  </a:cubicBezTo>
                  <a:cubicBezTo>
                    <a:pt x="4819" y="5780"/>
                    <a:pt x="4363" y="5689"/>
                    <a:pt x="3925" y="5452"/>
                  </a:cubicBezTo>
                  <a:cubicBezTo>
                    <a:pt x="3816" y="5470"/>
                    <a:pt x="3706" y="5489"/>
                    <a:pt x="3597" y="5489"/>
                  </a:cubicBezTo>
                  <a:cubicBezTo>
                    <a:pt x="3177" y="5489"/>
                    <a:pt x="2885" y="5398"/>
                    <a:pt x="2593" y="5069"/>
                  </a:cubicBezTo>
                  <a:cubicBezTo>
                    <a:pt x="3177" y="4321"/>
                    <a:pt x="4928" y="2971"/>
                    <a:pt x="7080" y="3665"/>
                  </a:cubicBezTo>
                  <a:cubicBezTo>
                    <a:pt x="8230" y="4048"/>
                    <a:pt x="8521" y="3172"/>
                    <a:pt x="8230" y="2845"/>
                  </a:cubicBezTo>
                  <a:cubicBezTo>
                    <a:pt x="7153" y="1623"/>
                    <a:pt x="4709" y="2717"/>
                    <a:pt x="4618" y="2808"/>
                  </a:cubicBezTo>
                  <a:cubicBezTo>
                    <a:pt x="5585" y="1349"/>
                    <a:pt x="9014" y="929"/>
                    <a:pt x="9342" y="2935"/>
                  </a:cubicBezTo>
                  <a:close/>
                  <a:moveTo>
                    <a:pt x="6041" y="1258"/>
                  </a:moveTo>
                  <a:cubicBezTo>
                    <a:pt x="6059" y="1258"/>
                    <a:pt x="5275" y="966"/>
                    <a:pt x="4181" y="1440"/>
                  </a:cubicBezTo>
                  <a:cubicBezTo>
                    <a:pt x="4162" y="1459"/>
                    <a:pt x="4035" y="1386"/>
                    <a:pt x="4035" y="1386"/>
                  </a:cubicBezTo>
                  <a:cubicBezTo>
                    <a:pt x="5092" y="692"/>
                    <a:pt x="6023" y="401"/>
                    <a:pt x="6807" y="510"/>
                  </a:cubicBezTo>
                  <a:cubicBezTo>
                    <a:pt x="6315" y="73"/>
                    <a:pt x="5749" y="0"/>
                    <a:pt x="4928" y="0"/>
                  </a:cubicBezTo>
                  <a:cubicBezTo>
                    <a:pt x="4016" y="0"/>
                    <a:pt x="3213" y="346"/>
                    <a:pt x="2721" y="875"/>
                  </a:cubicBezTo>
                  <a:cubicBezTo>
                    <a:pt x="2557" y="838"/>
                    <a:pt x="2393" y="820"/>
                    <a:pt x="2229" y="820"/>
                  </a:cubicBezTo>
                  <a:cubicBezTo>
                    <a:pt x="1006" y="820"/>
                    <a:pt x="-69" y="1933"/>
                    <a:pt x="4" y="3190"/>
                  </a:cubicBezTo>
                  <a:cubicBezTo>
                    <a:pt x="77" y="4449"/>
                    <a:pt x="1444" y="5252"/>
                    <a:pt x="2229" y="5033"/>
                  </a:cubicBezTo>
                  <a:cubicBezTo>
                    <a:pt x="2247" y="5033"/>
                    <a:pt x="2265" y="5033"/>
                    <a:pt x="2284" y="5033"/>
                  </a:cubicBezTo>
                  <a:cubicBezTo>
                    <a:pt x="2466" y="4193"/>
                    <a:pt x="3177" y="2261"/>
                    <a:pt x="6041" y="1258"/>
                  </a:cubicBezTo>
                  <a:close/>
                  <a:moveTo>
                    <a:pt x="12625" y="2407"/>
                  </a:moveTo>
                  <a:cubicBezTo>
                    <a:pt x="12771" y="1769"/>
                    <a:pt x="12771" y="1769"/>
                    <a:pt x="12771" y="1769"/>
                  </a:cubicBezTo>
                  <a:cubicBezTo>
                    <a:pt x="10309" y="1769"/>
                    <a:pt x="10309" y="1769"/>
                    <a:pt x="10309" y="1769"/>
                  </a:cubicBezTo>
                  <a:cubicBezTo>
                    <a:pt x="10254" y="2006"/>
                    <a:pt x="10254" y="2006"/>
                    <a:pt x="10254" y="2006"/>
                  </a:cubicBezTo>
                  <a:cubicBezTo>
                    <a:pt x="10236" y="2115"/>
                    <a:pt x="10254" y="2206"/>
                    <a:pt x="10309" y="2279"/>
                  </a:cubicBezTo>
                  <a:cubicBezTo>
                    <a:pt x="10364" y="2352"/>
                    <a:pt x="10437" y="2389"/>
                    <a:pt x="10546" y="2389"/>
                  </a:cubicBezTo>
                  <a:cubicBezTo>
                    <a:pt x="11696" y="2389"/>
                    <a:pt x="11696" y="2389"/>
                    <a:pt x="11696" y="2389"/>
                  </a:cubicBezTo>
                  <a:cubicBezTo>
                    <a:pt x="9671" y="4157"/>
                    <a:pt x="9671" y="4157"/>
                    <a:pt x="9671" y="4157"/>
                  </a:cubicBezTo>
                  <a:cubicBezTo>
                    <a:pt x="9543" y="4759"/>
                    <a:pt x="9543" y="4759"/>
                    <a:pt x="9543" y="4759"/>
                  </a:cubicBezTo>
                  <a:cubicBezTo>
                    <a:pt x="12133" y="4759"/>
                    <a:pt x="12133" y="4759"/>
                    <a:pt x="12133" y="4759"/>
                  </a:cubicBezTo>
                  <a:cubicBezTo>
                    <a:pt x="12297" y="4102"/>
                    <a:pt x="12297" y="4102"/>
                    <a:pt x="12297" y="4102"/>
                  </a:cubicBezTo>
                  <a:cubicBezTo>
                    <a:pt x="10637" y="4102"/>
                    <a:pt x="10637" y="4102"/>
                    <a:pt x="10637" y="4102"/>
                  </a:cubicBezTo>
                  <a:close/>
                  <a:moveTo>
                    <a:pt x="14267" y="2917"/>
                  </a:moveTo>
                  <a:cubicBezTo>
                    <a:pt x="14231" y="2917"/>
                    <a:pt x="14103" y="2898"/>
                    <a:pt x="14049" y="2881"/>
                  </a:cubicBezTo>
                  <a:cubicBezTo>
                    <a:pt x="13684" y="2790"/>
                    <a:pt x="13520" y="2699"/>
                    <a:pt x="13538" y="2571"/>
                  </a:cubicBezTo>
                  <a:cubicBezTo>
                    <a:pt x="13556" y="2480"/>
                    <a:pt x="13611" y="2425"/>
                    <a:pt x="13684" y="2370"/>
                  </a:cubicBezTo>
                  <a:cubicBezTo>
                    <a:pt x="13775" y="2334"/>
                    <a:pt x="13885" y="2297"/>
                    <a:pt x="14049" y="2297"/>
                  </a:cubicBezTo>
                  <a:cubicBezTo>
                    <a:pt x="14194" y="2297"/>
                    <a:pt x="14322" y="2334"/>
                    <a:pt x="14395" y="2407"/>
                  </a:cubicBezTo>
                  <a:cubicBezTo>
                    <a:pt x="14413" y="2443"/>
                    <a:pt x="14431" y="2462"/>
                    <a:pt x="14468" y="2498"/>
                  </a:cubicBezTo>
                  <a:cubicBezTo>
                    <a:pt x="14504" y="2626"/>
                    <a:pt x="14595" y="2680"/>
                    <a:pt x="14741" y="2680"/>
                  </a:cubicBezTo>
                  <a:cubicBezTo>
                    <a:pt x="15234" y="2680"/>
                    <a:pt x="15234" y="2680"/>
                    <a:pt x="15234" y="2680"/>
                  </a:cubicBezTo>
                  <a:cubicBezTo>
                    <a:pt x="15289" y="2389"/>
                    <a:pt x="15216" y="2152"/>
                    <a:pt x="15052" y="1951"/>
                  </a:cubicBezTo>
                  <a:cubicBezTo>
                    <a:pt x="14851" y="1787"/>
                    <a:pt x="14559" y="1696"/>
                    <a:pt x="14176" y="1696"/>
                  </a:cubicBezTo>
                  <a:cubicBezTo>
                    <a:pt x="13812" y="1696"/>
                    <a:pt x="13501" y="1787"/>
                    <a:pt x="13228" y="1951"/>
                  </a:cubicBezTo>
                  <a:cubicBezTo>
                    <a:pt x="12972" y="2152"/>
                    <a:pt x="12808" y="2389"/>
                    <a:pt x="12735" y="2662"/>
                  </a:cubicBezTo>
                  <a:cubicBezTo>
                    <a:pt x="12698" y="2898"/>
                    <a:pt x="12717" y="3063"/>
                    <a:pt x="12844" y="3209"/>
                  </a:cubicBezTo>
                  <a:cubicBezTo>
                    <a:pt x="12954" y="3336"/>
                    <a:pt x="13191" y="3464"/>
                    <a:pt x="13556" y="3555"/>
                  </a:cubicBezTo>
                  <a:cubicBezTo>
                    <a:pt x="13629" y="3574"/>
                    <a:pt x="13720" y="3592"/>
                    <a:pt x="13848" y="3628"/>
                  </a:cubicBezTo>
                  <a:cubicBezTo>
                    <a:pt x="14158" y="3683"/>
                    <a:pt x="14286" y="3792"/>
                    <a:pt x="14249" y="3920"/>
                  </a:cubicBezTo>
                  <a:cubicBezTo>
                    <a:pt x="14231" y="4011"/>
                    <a:pt x="14176" y="4084"/>
                    <a:pt x="14067" y="4139"/>
                  </a:cubicBezTo>
                  <a:cubicBezTo>
                    <a:pt x="13957" y="4193"/>
                    <a:pt x="13848" y="4212"/>
                    <a:pt x="13702" y="4212"/>
                  </a:cubicBezTo>
                  <a:cubicBezTo>
                    <a:pt x="13520" y="4212"/>
                    <a:pt x="13374" y="4175"/>
                    <a:pt x="13282" y="4102"/>
                  </a:cubicBezTo>
                  <a:cubicBezTo>
                    <a:pt x="13191" y="4029"/>
                    <a:pt x="13155" y="3920"/>
                    <a:pt x="13191" y="3774"/>
                  </a:cubicBezTo>
                  <a:cubicBezTo>
                    <a:pt x="12425" y="3774"/>
                    <a:pt x="12425" y="3774"/>
                    <a:pt x="12425" y="3774"/>
                  </a:cubicBezTo>
                  <a:cubicBezTo>
                    <a:pt x="12407" y="3811"/>
                    <a:pt x="12407" y="3811"/>
                    <a:pt x="12407" y="3811"/>
                  </a:cubicBezTo>
                  <a:cubicBezTo>
                    <a:pt x="12334" y="4139"/>
                    <a:pt x="12388" y="4394"/>
                    <a:pt x="12571" y="4558"/>
                  </a:cubicBezTo>
                  <a:cubicBezTo>
                    <a:pt x="12735" y="4722"/>
                    <a:pt x="13045" y="4814"/>
                    <a:pt x="13465" y="4814"/>
                  </a:cubicBezTo>
                  <a:cubicBezTo>
                    <a:pt x="13921" y="4814"/>
                    <a:pt x="14267" y="4741"/>
                    <a:pt x="14541" y="4576"/>
                  </a:cubicBezTo>
                  <a:cubicBezTo>
                    <a:pt x="14814" y="4394"/>
                    <a:pt x="14997" y="4139"/>
                    <a:pt x="15070" y="3811"/>
                  </a:cubicBezTo>
                  <a:cubicBezTo>
                    <a:pt x="15125" y="3574"/>
                    <a:pt x="15088" y="3391"/>
                    <a:pt x="14979" y="3263"/>
                  </a:cubicBezTo>
                  <a:cubicBezTo>
                    <a:pt x="14869" y="3136"/>
                    <a:pt x="14614" y="3026"/>
                    <a:pt x="14267" y="2917"/>
                  </a:cubicBezTo>
                  <a:close/>
                  <a:moveTo>
                    <a:pt x="17076" y="3902"/>
                  </a:moveTo>
                  <a:cubicBezTo>
                    <a:pt x="17022" y="3938"/>
                    <a:pt x="16985" y="3956"/>
                    <a:pt x="16967" y="3975"/>
                  </a:cubicBezTo>
                  <a:cubicBezTo>
                    <a:pt x="16949" y="4011"/>
                    <a:pt x="16839" y="4084"/>
                    <a:pt x="16821" y="4084"/>
                  </a:cubicBezTo>
                  <a:cubicBezTo>
                    <a:pt x="16711" y="4139"/>
                    <a:pt x="16602" y="4157"/>
                    <a:pt x="16474" y="4157"/>
                  </a:cubicBezTo>
                  <a:cubicBezTo>
                    <a:pt x="16274" y="4157"/>
                    <a:pt x="16146" y="4102"/>
                    <a:pt x="16073" y="3975"/>
                  </a:cubicBezTo>
                  <a:cubicBezTo>
                    <a:pt x="15982" y="3847"/>
                    <a:pt x="15964" y="3592"/>
                    <a:pt x="16037" y="3245"/>
                  </a:cubicBezTo>
                  <a:cubicBezTo>
                    <a:pt x="16128" y="2898"/>
                    <a:pt x="16237" y="2662"/>
                    <a:pt x="16420" y="2516"/>
                  </a:cubicBezTo>
                  <a:cubicBezTo>
                    <a:pt x="16547" y="2407"/>
                    <a:pt x="16693" y="2352"/>
                    <a:pt x="16857" y="2352"/>
                  </a:cubicBezTo>
                  <a:cubicBezTo>
                    <a:pt x="17040" y="2352"/>
                    <a:pt x="17168" y="2407"/>
                    <a:pt x="17241" y="2516"/>
                  </a:cubicBezTo>
                  <a:cubicBezTo>
                    <a:pt x="17259" y="2553"/>
                    <a:pt x="17295" y="2607"/>
                    <a:pt x="17314" y="2680"/>
                  </a:cubicBezTo>
                  <a:cubicBezTo>
                    <a:pt x="18098" y="2680"/>
                    <a:pt x="18098" y="2680"/>
                    <a:pt x="18098" y="2680"/>
                  </a:cubicBezTo>
                  <a:cubicBezTo>
                    <a:pt x="18098" y="2462"/>
                    <a:pt x="18043" y="2261"/>
                    <a:pt x="17934" y="2097"/>
                  </a:cubicBezTo>
                  <a:cubicBezTo>
                    <a:pt x="17752" y="1824"/>
                    <a:pt x="17441" y="1696"/>
                    <a:pt x="16985" y="1696"/>
                  </a:cubicBezTo>
                  <a:cubicBezTo>
                    <a:pt x="16547" y="1696"/>
                    <a:pt x="16183" y="1842"/>
                    <a:pt x="15891" y="2115"/>
                  </a:cubicBezTo>
                  <a:cubicBezTo>
                    <a:pt x="15599" y="2389"/>
                    <a:pt x="15398" y="2753"/>
                    <a:pt x="15271" y="3245"/>
                  </a:cubicBezTo>
                  <a:cubicBezTo>
                    <a:pt x="15161" y="3738"/>
                    <a:pt x="15198" y="4139"/>
                    <a:pt x="15380" y="4394"/>
                  </a:cubicBezTo>
                  <a:cubicBezTo>
                    <a:pt x="15544" y="4686"/>
                    <a:pt x="15854" y="4814"/>
                    <a:pt x="16292" y="4814"/>
                  </a:cubicBezTo>
                  <a:cubicBezTo>
                    <a:pt x="16638" y="4814"/>
                    <a:pt x="16949" y="4722"/>
                    <a:pt x="17222" y="4558"/>
                  </a:cubicBezTo>
                  <a:cubicBezTo>
                    <a:pt x="17496" y="4394"/>
                    <a:pt x="17697" y="4157"/>
                    <a:pt x="17861" y="3829"/>
                  </a:cubicBezTo>
                  <a:cubicBezTo>
                    <a:pt x="17295" y="3829"/>
                    <a:pt x="17295" y="3829"/>
                    <a:pt x="17295" y="3829"/>
                  </a:cubicBezTo>
                  <a:cubicBezTo>
                    <a:pt x="17204" y="3829"/>
                    <a:pt x="17131" y="3847"/>
                    <a:pt x="17076" y="3902"/>
                  </a:cubicBezTo>
                  <a:close/>
                  <a:moveTo>
                    <a:pt x="20505" y="3574"/>
                  </a:moveTo>
                  <a:cubicBezTo>
                    <a:pt x="20451" y="3865"/>
                    <a:pt x="20341" y="4102"/>
                    <a:pt x="20195" y="4266"/>
                  </a:cubicBezTo>
                  <a:cubicBezTo>
                    <a:pt x="20050" y="4449"/>
                    <a:pt x="19886" y="4558"/>
                    <a:pt x="19721" y="4631"/>
                  </a:cubicBezTo>
                  <a:cubicBezTo>
                    <a:pt x="19539" y="4722"/>
                    <a:pt x="19357" y="4777"/>
                    <a:pt x="19174" y="4795"/>
                  </a:cubicBezTo>
                  <a:cubicBezTo>
                    <a:pt x="18992" y="4814"/>
                    <a:pt x="18846" y="4814"/>
                    <a:pt x="18700" y="4814"/>
                  </a:cubicBezTo>
                  <a:cubicBezTo>
                    <a:pt x="18444" y="4814"/>
                    <a:pt x="18207" y="4741"/>
                    <a:pt x="18043" y="4595"/>
                  </a:cubicBezTo>
                  <a:cubicBezTo>
                    <a:pt x="17879" y="4449"/>
                    <a:pt x="17824" y="4212"/>
                    <a:pt x="17916" y="3865"/>
                  </a:cubicBezTo>
                  <a:cubicBezTo>
                    <a:pt x="17988" y="3555"/>
                    <a:pt x="18116" y="3336"/>
                    <a:pt x="18335" y="3190"/>
                  </a:cubicBezTo>
                  <a:cubicBezTo>
                    <a:pt x="18554" y="3063"/>
                    <a:pt x="18809" y="2971"/>
                    <a:pt x="19101" y="2917"/>
                  </a:cubicBezTo>
                  <a:cubicBezTo>
                    <a:pt x="19138" y="2917"/>
                    <a:pt x="19357" y="2881"/>
                    <a:pt x="19430" y="2881"/>
                  </a:cubicBezTo>
                  <a:cubicBezTo>
                    <a:pt x="19776" y="2826"/>
                    <a:pt x="19958" y="2735"/>
                    <a:pt x="19995" y="2589"/>
                  </a:cubicBezTo>
                  <a:cubicBezTo>
                    <a:pt x="20013" y="2480"/>
                    <a:pt x="19977" y="2407"/>
                    <a:pt x="19867" y="2370"/>
                  </a:cubicBezTo>
                  <a:cubicBezTo>
                    <a:pt x="19758" y="2334"/>
                    <a:pt x="19649" y="2316"/>
                    <a:pt x="19557" y="2316"/>
                  </a:cubicBezTo>
                  <a:cubicBezTo>
                    <a:pt x="19448" y="2316"/>
                    <a:pt x="19357" y="2334"/>
                    <a:pt x="19265" y="2370"/>
                  </a:cubicBezTo>
                  <a:cubicBezTo>
                    <a:pt x="19174" y="2389"/>
                    <a:pt x="19101" y="2443"/>
                    <a:pt x="19046" y="2534"/>
                  </a:cubicBezTo>
                  <a:cubicBezTo>
                    <a:pt x="18298" y="2534"/>
                    <a:pt x="18298" y="2534"/>
                    <a:pt x="18298" y="2534"/>
                  </a:cubicBezTo>
                  <a:cubicBezTo>
                    <a:pt x="18371" y="2297"/>
                    <a:pt x="18517" y="2115"/>
                    <a:pt x="18736" y="1951"/>
                  </a:cubicBezTo>
                  <a:cubicBezTo>
                    <a:pt x="18973" y="1787"/>
                    <a:pt x="19284" y="1696"/>
                    <a:pt x="19667" y="1696"/>
                  </a:cubicBezTo>
                  <a:cubicBezTo>
                    <a:pt x="20086" y="1696"/>
                    <a:pt x="20396" y="1769"/>
                    <a:pt x="20560" y="1915"/>
                  </a:cubicBezTo>
                  <a:cubicBezTo>
                    <a:pt x="20743" y="2061"/>
                    <a:pt x="20816" y="2279"/>
                    <a:pt x="20743" y="2534"/>
                  </a:cubicBezTo>
                  <a:close/>
                  <a:moveTo>
                    <a:pt x="19849" y="3245"/>
                  </a:moveTo>
                  <a:cubicBezTo>
                    <a:pt x="19740" y="3300"/>
                    <a:pt x="19576" y="3355"/>
                    <a:pt x="19375" y="3391"/>
                  </a:cubicBezTo>
                  <a:cubicBezTo>
                    <a:pt x="19101" y="3446"/>
                    <a:pt x="19101" y="3446"/>
                    <a:pt x="19101" y="3446"/>
                  </a:cubicBezTo>
                  <a:cubicBezTo>
                    <a:pt x="18955" y="3501"/>
                    <a:pt x="18864" y="3537"/>
                    <a:pt x="18773" y="3592"/>
                  </a:cubicBezTo>
                  <a:cubicBezTo>
                    <a:pt x="18718" y="3683"/>
                    <a:pt x="18663" y="3774"/>
                    <a:pt x="18645" y="3847"/>
                  </a:cubicBezTo>
                  <a:cubicBezTo>
                    <a:pt x="18627" y="3956"/>
                    <a:pt x="18627" y="4048"/>
                    <a:pt x="18681" y="4120"/>
                  </a:cubicBezTo>
                  <a:cubicBezTo>
                    <a:pt x="18736" y="4175"/>
                    <a:pt x="18827" y="4212"/>
                    <a:pt x="18955" y="4212"/>
                  </a:cubicBezTo>
                  <a:cubicBezTo>
                    <a:pt x="19174" y="4212"/>
                    <a:pt x="19338" y="4157"/>
                    <a:pt x="19503" y="4029"/>
                  </a:cubicBezTo>
                  <a:cubicBezTo>
                    <a:pt x="19649" y="3902"/>
                    <a:pt x="19740" y="3738"/>
                    <a:pt x="19794" y="3537"/>
                  </a:cubicBezTo>
                  <a:close/>
                  <a:moveTo>
                    <a:pt x="22038" y="984"/>
                  </a:moveTo>
                  <a:cubicBezTo>
                    <a:pt x="21983" y="911"/>
                    <a:pt x="21892" y="893"/>
                    <a:pt x="21801" y="893"/>
                  </a:cubicBezTo>
                  <a:cubicBezTo>
                    <a:pt x="21381" y="893"/>
                    <a:pt x="21381" y="893"/>
                    <a:pt x="21381" y="893"/>
                  </a:cubicBezTo>
                  <a:cubicBezTo>
                    <a:pt x="20505" y="4759"/>
                    <a:pt x="20505" y="4759"/>
                    <a:pt x="20505" y="4759"/>
                  </a:cubicBezTo>
                  <a:cubicBezTo>
                    <a:pt x="21290" y="4759"/>
                    <a:pt x="21290" y="4759"/>
                    <a:pt x="21290" y="4759"/>
                  </a:cubicBezTo>
                  <a:cubicBezTo>
                    <a:pt x="22092" y="1258"/>
                    <a:pt x="22092" y="1258"/>
                    <a:pt x="22092" y="1258"/>
                  </a:cubicBezTo>
                  <a:cubicBezTo>
                    <a:pt x="22111" y="1148"/>
                    <a:pt x="22092" y="1057"/>
                    <a:pt x="22038" y="984"/>
                  </a:cubicBezTo>
                  <a:close/>
                  <a:moveTo>
                    <a:pt x="23844" y="3829"/>
                  </a:moveTo>
                  <a:cubicBezTo>
                    <a:pt x="24409" y="3829"/>
                    <a:pt x="24409" y="3829"/>
                    <a:pt x="24409" y="3829"/>
                  </a:cubicBezTo>
                  <a:cubicBezTo>
                    <a:pt x="24245" y="4157"/>
                    <a:pt x="24026" y="4394"/>
                    <a:pt x="23771" y="4558"/>
                  </a:cubicBezTo>
                  <a:cubicBezTo>
                    <a:pt x="23497" y="4722"/>
                    <a:pt x="23187" y="4814"/>
                    <a:pt x="22822" y="4814"/>
                  </a:cubicBezTo>
                  <a:cubicBezTo>
                    <a:pt x="22402" y="4814"/>
                    <a:pt x="22092" y="4686"/>
                    <a:pt x="21910" y="4394"/>
                  </a:cubicBezTo>
                  <a:cubicBezTo>
                    <a:pt x="21746" y="4139"/>
                    <a:pt x="21710" y="3738"/>
                    <a:pt x="21819" y="3245"/>
                  </a:cubicBezTo>
                  <a:cubicBezTo>
                    <a:pt x="21928" y="2753"/>
                    <a:pt x="22129" y="2389"/>
                    <a:pt x="22421" y="2115"/>
                  </a:cubicBezTo>
                  <a:cubicBezTo>
                    <a:pt x="22731" y="1842"/>
                    <a:pt x="23096" y="1696"/>
                    <a:pt x="23534" y="1696"/>
                  </a:cubicBezTo>
                  <a:cubicBezTo>
                    <a:pt x="23971" y="1696"/>
                    <a:pt x="24299" y="1824"/>
                    <a:pt x="24482" y="2097"/>
                  </a:cubicBezTo>
                  <a:cubicBezTo>
                    <a:pt x="24664" y="2389"/>
                    <a:pt x="24701" y="2772"/>
                    <a:pt x="24573" y="3263"/>
                  </a:cubicBezTo>
                  <a:cubicBezTo>
                    <a:pt x="24573" y="3300"/>
                    <a:pt x="24537" y="3446"/>
                    <a:pt x="24518" y="3464"/>
                  </a:cubicBezTo>
                  <a:cubicBezTo>
                    <a:pt x="22567" y="3464"/>
                    <a:pt x="22567" y="3464"/>
                    <a:pt x="22567" y="3464"/>
                  </a:cubicBezTo>
                  <a:cubicBezTo>
                    <a:pt x="22530" y="3701"/>
                    <a:pt x="22548" y="3865"/>
                    <a:pt x="22621" y="3975"/>
                  </a:cubicBezTo>
                  <a:cubicBezTo>
                    <a:pt x="22694" y="4102"/>
                    <a:pt x="22822" y="4175"/>
                    <a:pt x="23023" y="4157"/>
                  </a:cubicBezTo>
                  <a:cubicBezTo>
                    <a:pt x="23297" y="4157"/>
                    <a:pt x="23406" y="4066"/>
                    <a:pt x="23443" y="4048"/>
                  </a:cubicBezTo>
                  <a:cubicBezTo>
                    <a:pt x="23461" y="4029"/>
                    <a:pt x="23552" y="3938"/>
                    <a:pt x="23625" y="3902"/>
                  </a:cubicBezTo>
                  <a:cubicBezTo>
                    <a:pt x="23680" y="3847"/>
                    <a:pt x="23753" y="3829"/>
                    <a:pt x="23844" y="3829"/>
                  </a:cubicBezTo>
                  <a:close/>
                  <a:moveTo>
                    <a:pt x="22694" y="2953"/>
                  </a:moveTo>
                  <a:cubicBezTo>
                    <a:pt x="23844" y="2953"/>
                    <a:pt x="23844" y="2953"/>
                    <a:pt x="23844" y="2953"/>
                  </a:cubicBezTo>
                  <a:cubicBezTo>
                    <a:pt x="23862" y="2753"/>
                    <a:pt x="23844" y="2607"/>
                    <a:pt x="23789" y="2516"/>
                  </a:cubicBezTo>
                  <a:cubicBezTo>
                    <a:pt x="23716" y="2407"/>
                    <a:pt x="23588" y="2352"/>
                    <a:pt x="23406" y="2352"/>
                  </a:cubicBezTo>
                  <a:cubicBezTo>
                    <a:pt x="23242" y="2352"/>
                    <a:pt x="23096" y="2407"/>
                    <a:pt x="22968" y="2516"/>
                  </a:cubicBezTo>
                  <a:cubicBezTo>
                    <a:pt x="22822" y="2607"/>
                    <a:pt x="22731" y="2772"/>
                    <a:pt x="22694" y="2953"/>
                  </a:cubicBezTo>
                  <a:close/>
                  <a:moveTo>
                    <a:pt x="26689" y="1769"/>
                  </a:moveTo>
                  <a:cubicBezTo>
                    <a:pt x="26488" y="1769"/>
                    <a:pt x="26288" y="1787"/>
                    <a:pt x="26087" y="1842"/>
                  </a:cubicBezTo>
                  <a:cubicBezTo>
                    <a:pt x="25887" y="1897"/>
                    <a:pt x="25704" y="1988"/>
                    <a:pt x="25522" y="2097"/>
                  </a:cubicBezTo>
                  <a:cubicBezTo>
                    <a:pt x="25358" y="2206"/>
                    <a:pt x="25194" y="2370"/>
                    <a:pt x="25066" y="2571"/>
                  </a:cubicBezTo>
                  <a:cubicBezTo>
                    <a:pt x="24938" y="2772"/>
                    <a:pt x="24829" y="3008"/>
                    <a:pt x="24774" y="3300"/>
                  </a:cubicBezTo>
                  <a:cubicBezTo>
                    <a:pt x="24427" y="4759"/>
                    <a:pt x="24427" y="4759"/>
                    <a:pt x="24427" y="4759"/>
                  </a:cubicBezTo>
                  <a:cubicBezTo>
                    <a:pt x="25230" y="4759"/>
                    <a:pt x="25230" y="4759"/>
                    <a:pt x="25230" y="4759"/>
                  </a:cubicBezTo>
                  <a:cubicBezTo>
                    <a:pt x="25577" y="3227"/>
                    <a:pt x="25577" y="3227"/>
                    <a:pt x="25577" y="3227"/>
                  </a:cubicBezTo>
                  <a:cubicBezTo>
                    <a:pt x="25631" y="2990"/>
                    <a:pt x="25741" y="2845"/>
                    <a:pt x="25850" y="2717"/>
                  </a:cubicBezTo>
                  <a:cubicBezTo>
                    <a:pt x="26123" y="2407"/>
                    <a:pt x="26634" y="2443"/>
                    <a:pt x="26634" y="2443"/>
                  </a:cubicBezTo>
                  <a:cubicBezTo>
                    <a:pt x="26817" y="1769"/>
                    <a:pt x="26817" y="1769"/>
                    <a:pt x="26817" y="1769"/>
                  </a:cubicBezTo>
                  <a:cubicBezTo>
                    <a:pt x="26799" y="1769"/>
                    <a:pt x="26707" y="1769"/>
                    <a:pt x="26689" y="1769"/>
                  </a:cubicBezTo>
                  <a:close/>
                  <a:moveTo>
                    <a:pt x="26908" y="1185"/>
                  </a:moveTo>
                  <a:cubicBezTo>
                    <a:pt x="26926" y="1094"/>
                    <a:pt x="26926" y="1094"/>
                    <a:pt x="26926" y="1094"/>
                  </a:cubicBezTo>
                  <a:cubicBezTo>
                    <a:pt x="27346" y="1094"/>
                    <a:pt x="27346" y="1094"/>
                    <a:pt x="27346" y="1094"/>
                  </a:cubicBezTo>
                  <a:cubicBezTo>
                    <a:pt x="27328" y="1185"/>
                    <a:pt x="27328" y="1185"/>
                    <a:pt x="27328" y="1185"/>
                  </a:cubicBezTo>
                  <a:cubicBezTo>
                    <a:pt x="27182" y="1185"/>
                    <a:pt x="27182" y="1185"/>
                    <a:pt x="27182" y="1185"/>
                  </a:cubicBezTo>
                  <a:cubicBezTo>
                    <a:pt x="27091" y="1586"/>
                    <a:pt x="27091" y="1586"/>
                    <a:pt x="27091" y="1586"/>
                  </a:cubicBezTo>
                  <a:cubicBezTo>
                    <a:pt x="26981" y="1586"/>
                    <a:pt x="26981" y="1586"/>
                    <a:pt x="26981" y="1586"/>
                  </a:cubicBezTo>
                  <a:cubicBezTo>
                    <a:pt x="27072" y="1185"/>
                    <a:pt x="27072" y="1185"/>
                    <a:pt x="27072" y="1185"/>
                  </a:cubicBezTo>
                  <a:close/>
                  <a:moveTo>
                    <a:pt x="27601" y="1094"/>
                  </a:moveTo>
                  <a:cubicBezTo>
                    <a:pt x="27638" y="1459"/>
                    <a:pt x="27638" y="1459"/>
                    <a:pt x="27638" y="1459"/>
                  </a:cubicBezTo>
                  <a:cubicBezTo>
                    <a:pt x="27838" y="1094"/>
                    <a:pt x="27838" y="1094"/>
                    <a:pt x="27838" y="1094"/>
                  </a:cubicBezTo>
                  <a:cubicBezTo>
                    <a:pt x="28002" y="1094"/>
                    <a:pt x="28002" y="1094"/>
                    <a:pt x="28002" y="1094"/>
                  </a:cubicBezTo>
                  <a:cubicBezTo>
                    <a:pt x="27893" y="1586"/>
                    <a:pt x="27893" y="1586"/>
                    <a:pt x="27893" y="1586"/>
                  </a:cubicBezTo>
                  <a:cubicBezTo>
                    <a:pt x="27784" y="1586"/>
                    <a:pt x="27784" y="1586"/>
                    <a:pt x="27784" y="1586"/>
                  </a:cubicBezTo>
                  <a:cubicBezTo>
                    <a:pt x="27875" y="1185"/>
                    <a:pt x="27875" y="1185"/>
                    <a:pt x="27875" y="1185"/>
                  </a:cubicBezTo>
                  <a:cubicBezTo>
                    <a:pt x="27656" y="1586"/>
                    <a:pt x="27656" y="1586"/>
                    <a:pt x="27656" y="1586"/>
                  </a:cubicBezTo>
                  <a:cubicBezTo>
                    <a:pt x="27583" y="1586"/>
                    <a:pt x="27583" y="1586"/>
                    <a:pt x="27583" y="1586"/>
                  </a:cubicBezTo>
                  <a:cubicBezTo>
                    <a:pt x="27528" y="1185"/>
                    <a:pt x="27528" y="1185"/>
                    <a:pt x="27528" y="1185"/>
                  </a:cubicBezTo>
                  <a:cubicBezTo>
                    <a:pt x="27455" y="1586"/>
                    <a:pt x="27455" y="1586"/>
                    <a:pt x="27455" y="1586"/>
                  </a:cubicBezTo>
                  <a:cubicBezTo>
                    <a:pt x="27346" y="1586"/>
                    <a:pt x="27346" y="1586"/>
                    <a:pt x="27346" y="1586"/>
                  </a:cubicBezTo>
                  <a:cubicBezTo>
                    <a:pt x="27455" y="1094"/>
                    <a:pt x="27455" y="1094"/>
                    <a:pt x="27455" y="10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7"/>
            <p:cNvSpPr/>
            <p:nvPr/>
          </p:nvSpPr>
          <p:spPr>
            <a:xfrm>
              <a:off x="7604442" y="4839276"/>
              <a:ext cx="170600" cy="437574"/>
            </a:xfrm>
            <a:prstGeom prst="parallelogram">
              <a:avLst>
                <a:gd name="adj" fmla="val 91071"/>
              </a:avLst>
            </a:pr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r-right-mark-subhead">
  <p:cSld name="Color-right-mark-subhead">
    <p:bg>
      <p:bgPr>
        <a:gradFill>
          <a:gsLst>
            <a:gs pos="0">
              <a:schemeClr val="accent4"/>
            </a:gs>
            <a:gs pos="27000">
              <a:schemeClr val="accent4"/>
            </a:gs>
            <a:gs pos="100000">
              <a:srgbClr val="0076BE"/>
            </a:gs>
          </a:gsLst>
          <a:lin ang="1200000" scaled="0"/>
        </a:gra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28" descr="A picture containing light&#10;&#10;Description automatically generated"/>
          <p:cNvPicPr preferRelativeResize="0"/>
          <p:nvPr/>
        </p:nvPicPr>
        <p:blipFill rotWithShape="1">
          <a:blip r:embed="rId2">
            <a:alphaModFix amt="17000"/>
          </a:blip>
          <a:srcRect/>
          <a:stretch/>
        </p:blipFill>
        <p:spPr>
          <a:xfrm>
            <a:off x="2648430" y="778899"/>
            <a:ext cx="6495570" cy="436460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8"/>
          <p:cNvSpPr txBox="1">
            <a:spLocks noGrp="1"/>
          </p:cNvSpPr>
          <p:nvPr>
            <p:ph type="title"/>
          </p:nvPr>
        </p:nvSpPr>
        <p:spPr>
          <a:xfrm>
            <a:off x="219456" y="0"/>
            <a:ext cx="8705088" cy="437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28"/>
          <p:cNvSpPr txBox="1">
            <a:spLocks noGrp="1"/>
          </p:cNvSpPr>
          <p:nvPr>
            <p:ph type="body" idx="1"/>
          </p:nvPr>
        </p:nvSpPr>
        <p:spPr>
          <a:xfrm>
            <a:off x="219456" y="1143000"/>
            <a:ext cx="8705088" cy="352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91425" bIns="45700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0" name="Google Shape;310;p28"/>
          <p:cNvSpPr txBox="1">
            <a:spLocks noGrp="1"/>
          </p:cNvSpPr>
          <p:nvPr>
            <p:ph type="body" idx="2"/>
          </p:nvPr>
        </p:nvSpPr>
        <p:spPr>
          <a:xfrm>
            <a:off x="219456" y="438912"/>
            <a:ext cx="8705088" cy="24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0" rIns="914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11" name="Google Shape;311;p28"/>
          <p:cNvGrpSpPr/>
          <p:nvPr/>
        </p:nvGrpSpPr>
        <p:grpSpPr>
          <a:xfrm>
            <a:off x="336550" y="694944"/>
            <a:ext cx="960120" cy="26676"/>
            <a:chOff x="4550759" y="4178160"/>
            <a:chExt cx="4289400" cy="119160"/>
          </a:xfrm>
        </p:grpSpPr>
        <p:sp>
          <p:nvSpPr>
            <p:cNvPr id="312" name="Google Shape;312;p28"/>
            <p:cNvSpPr/>
            <p:nvPr/>
          </p:nvSpPr>
          <p:spPr>
            <a:xfrm>
              <a:off x="6012360" y="4178160"/>
              <a:ext cx="1391040" cy="119160"/>
            </a:xfrm>
            <a:custGeom>
              <a:avLst/>
              <a:gdLst/>
              <a:ahLst/>
              <a:cxnLst/>
              <a:rect l="l" t="t" r="r" b="b"/>
              <a:pathLst>
                <a:path w="3865" h="332" extrusionOk="0">
                  <a:moveTo>
                    <a:pt x="0" y="332"/>
                  </a:moveTo>
                  <a:lnTo>
                    <a:pt x="3747" y="332"/>
                  </a:lnTo>
                  <a:lnTo>
                    <a:pt x="3865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8"/>
            <p:cNvSpPr/>
            <p:nvPr/>
          </p:nvSpPr>
          <p:spPr>
            <a:xfrm>
              <a:off x="4550759" y="4178160"/>
              <a:ext cx="1383842" cy="119160"/>
            </a:xfrm>
            <a:custGeom>
              <a:avLst/>
              <a:gdLst/>
              <a:ahLst/>
              <a:cxnLst/>
              <a:rect l="l" t="t" r="r" b="b"/>
              <a:pathLst>
                <a:path w="3845" h="332" extrusionOk="0">
                  <a:moveTo>
                    <a:pt x="3845" y="0"/>
                  </a:moveTo>
                  <a:lnTo>
                    <a:pt x="127" y="0"/>
                  </a:lnTo>
                  <a:lnTo>
                    <a:pt x="0" y="332"/>
                  </a:lnTo>
                  <a:lnTo>
                    <a:pt x="3728" y="33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8"/>
            <p:cNvSpPr/>
            <p:nvPr/>
          </p:nvSpPr>
          <p:spPr>
            <a:xfrm>
              <a:off x="7480799" y="4178160"/>
              <a:ext cx="1359360" cy="119160"/>
            </a:xfrm>
            <a:custGeom>
              <a:avLst/>
              <a:gdLst/>
              <a:ahLst/>
              <a:cxnLst/>
              <a:rect l="l" t="t" r="r" b="b"/>
              <a:pathLst>
                <a:path w="3777" h="332" extrusionOk="0">
                  <a:moveTo>
                    <a:pt x="118" y="0"/>
                  </a:moveTo>
                  <a:lnTo>
                    <a:pt x="0" y="332"/>
                  </a:lnTo>
                  <a:lnTo>
                    <a:pt x="3650" y="332"/>
                  </a:lnTo>
                  <a:lnTo>
                    <a:pt x="3777" y="0"/>
                  </a:ln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5" name="Google Shape;315;p28"/>
          <p:cNvSpPr txBox="1"/>
          <p:nvPr/>
        </p:nvSpPr>
        <p:spPr>
          <a:xfrm>
            <a:off x="504431" y="4870205"/>
            <a:ext cx="3117232" cy="22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©2019 Zscaler, Inc. All rights reserved. ZSCALER CONFIDENTIAL INFORMATION </a:t>
            </a:r>
            <a:endParaRPr/>
          </a:p>
        </p:txBody>
      </p:sp>
      <p:sp>
        <p:nvSpPr>
          <p:cNvPr id="316" name="Google Shape;316;p28"/>
          <p:cNvSpPr txBox="1"/>
          <p:nvPr/>
        </p:nvSpPr>
        <p:spPr>
          <a:xfrm>
            <a:off x="182391" y="4824761"/>
            <a:ext cx="217543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7" name="Google Shape;317;p28"/>
          <p:cNvCxnSpPr/>
          <p:nvPr/>
        </p:nvCxnSpPr>
        <p:spPr>
          <a:xfrm>
            <a:off x="439379" y="4916360"/>
            <a:ext cx="0" cy="9144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4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18" name="Google Shape;318;p28"/>
          <p:cNvGrpSpPr/>
          <p:nvPr/>
        </p:nvGrpSpPr>
        <p:grpSpPr>
          <a:xfrm>
            <a:off x="5932448" y="4839276"/>
            <a:ext cx="2893671" cy="437574"/>
            <a:chOff x="5932448" y="4839276"/>
            <a:chExt cx="2893671" cy="437574"/>
          </a:xfrm>
        </p:grpSpPr>
        <p:sp>
          <p:nvSpPr>
            <p:cNvPr id="319" name="Google Shape;319;p28"/>
            <p:cNvSpPr txBox="1"/>
            <p:nvPr/>
          </p:nvSpPr>
          <p:spPr>
            <a:xfrm>
              <a:off x="5932448" y="4860425"/>
              <a:ext cx="1692645" cy="220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Securing your cloud transformation</a:t>
              </a:r>
              <a:endParaRPr/>
            </a:p>
          </p:txBody>
        </p:sp>
        <p:sp>
          <p:nvSpPr>
            <p:cNvPr id="320" name="Google Shape;320;p28"/>
            <p:cNvSpPr/>
            <p:nvPr/>
          </p:nvSpPr>
          <p:spPr>
            <a:xfrm>
              <a:off x="7851401" y="4844351"/>
              <a:ext cx="974718" cy="201168"/>
            </a:xfrm>
            <a:custGeom>
              <a:avLst/>
              <a:gdLst/>
              <a:ahLst/>
              <a:cxnLst/>
              <a:rect l="l" t="t" r="r" b="b"/>
              <a:pathLst>
                <a:path w="28002" h="5780" extrusionOk="0">
                  <a:moveTo>
                    <a:pt x="9342" y="2935"/>
                  </a:moveTo>
                  <a:cubicBezTo>
                    <a:pt x="9488" y="3865"/>
                    <a:pt x="8686" y="4394"/>
                    <a:pt x="7865" y="4449"/>
                  </a:cubicBezTo>
                  <a:cubicBezTo>
                    <a:pt x="7464" y="5179"/>
                    <a:pt x="6606" y="5780"/>
                    <a:pt x="5384" y="5780"/>
                  </a:cubicBezTo>
                  <a:cubicBezTo>
                    <a:pt x="4819" y="5780"/>
                    <a:pt x="4363" y="5689"/>
                    <a:pt x="3925" y="5452"/>
                  </a:cubicBezTo>
                  <a:cubicBezTo>
                    <a:pt x="3816" y="5470"/>
                    <a:pt x="3706" y="5489"/>
                    <a:pt x="3597" y="5489"/>
                  </a:cubicBezTo>
                  <a:cubicBezTo>
                    <a:pt x="3177" y="5489"/>
                    <a:pt x="2885" y="5398"/>
                    <a:pt x="2593" y="5069"/>
                  </a:cubicBezTo>
                  <a:cubicBezTo>
                    <a:pt x="3177" y="4321"/>
                    <a:pt x="4928" y="2971"/>
                    <a:pt x="7080" y="3665"/>
                  </a:cubicBezTo>
                  <a:cubicBezTo>
                    <a:pt x="8230" y="4048"/>
                    <a:pt x="8521" y="3172"/>
                    <a:pt x="8230" y="2845"/>
                  </a:cubicBezTo>
                  <a:cubicBezTo>
                    <a:pt x="7153" y="1623"/>
                    <a:pt x="4709" y="2717"/>
                    <a:pt x="4618" y="2808"/>
                  </a:cubicBezTo>
                  <a:cubicBezTo>
                    <a:pt x="5585" y="1349"/>
                    <a:pt x="9014" y="929"/>
                    <a:pt x="9342" y="2935"/>
                  </a:cubicBezTo>
                  <a:close/>
                  <a:moveTo>
                    <a:pt x="6041" y="1258"/>
                  </a:moveTo>
                  <a:cubicBezTo>
                    <a:pt x="6059" y="1258"/>
                    <a:pt x="5275" y="966"/>
                    <a:pt x="4181" y="1440"/>
                  </a:cubicBezTo>
                  <a:cubicBezTo>
                    <a:pt x="4162" y="1459"/>
                    <a:pt x="4035" y="1386"/>
                    <a:pt x="4035" y="1386"/>
                  </a:cubicBezTo>
                  <a:cubicBezTo>
                    <a:pt x="5092" y="692"/>
                    <a:pt x="6023" y="401"/>
                    <a:pt x="6807" y="510"/>
                  </a:cubicBezTo>
                  <a:cubicBezTo>
                    <a:pt x="6315" y="73"/>
                    <a:pt x="5749" y="0"/>
                    <a:pt x="4928" y="0"/>
                  </a:cubicBezTo>
                  <a:cubicBezTo>
                    <a:pt x="4016" y="0"/>
                    <a:pt x="3213" y="346"/>
                    <a:pt x="2721" y="875"/>
                  </a:cubicBezTo>
                  <a:cubicBezTo>
                    <a:pt x="2557" y="838"/>
                    <a:pt x="2393" y="820"/>
                    <a:pt x="2229" y="820"/>
                  </a:cubicBezTo>
                  <a:cubicBezTo>
                    <a:pt x="1006" y="820"/>
                    <a:pt x="-69" y="1933"/>
                    <a:pt x="4" y="3190"/>
                  </a:cubicBezTo>
                  <a:cubicBezTo>
                    <a:pt x="77" y="4449"/>
                    <a:pt x="1444" y="5252"/>
                    <a:pt x="2229" y="5033"/>
                  </a:cubicBezTo>
                  <a:cubicBezTo>
                    <a:pt x="2247" y="5033"/>
                    <a:pt x="2265" y="5033"/>
                    <a:pt x="2284" y="5033"/>
                  </a:cubicBezTo>
                  <a:cubicBezTo>
                    <a:pt x="2466" y="4193"/>
                    <a:pt x="3177" y="2261"/>
                    <a:pt x="6041" y="1258"/>
                  </a:cubicBezTo>
                  <a:close/>
                  <a:moveTo>
                    <a:pt x="12625" y="2407"/>
                  </a:moveTo>
                  <a:cubicBezTo>
                    <a:pt x="12771" y="1769"/>
                    <a:pt x="12771" y="1769"/>
                    <a:pt x="12771" y="1769"/>
                  </a:cubicBezTo>
                  <a:cubicBezTo>
                    <a:pt x="10309" y="1769"/>
                    <a:pt x="10309" y="1769"/>
                    <a:pt x="10309" y="1769"/>
                  </a:cubicBezTo>
                  <a:cubicBezTo>
                    <a:pt x="10254" y="2006"/>
                    <a:pt x="10254" y="2006"/>
                    <a:pt x="10254" y="2006"/>
                  </a:cubicBezTo>
                  <a:cubicBezTo>
                    <a:pt x="10236" y="2115"/>
                    <a:pt x="10254" y="2206"/>
                    <a:pt x="10309" y="2279"/>
                  </a:cubicBezTo>
                  <a:cubicBezTo>
                    <a:pt x="10364" y="2352"/>
                    <a:pt x="10437" y="2389"/>
                    <a:pt x="10546" y="2389"/>
                  </a:cubicBezTo>
                  <a:cubicBezTo>
                    <a:pt x="11696" y="2389"/>
                    <a:pt x="11696" y="2389"/>
                    <a:pt x="11696" y="2389"/>
                  </a:cubicBezTo>
                  <a:cubicBezTo>
                    <a:pt x="9671" y="4157"/>
                    <a:pt x="9671" y="4157"/>
                    <a:pt x="9671" y="4157"/>
                  </a:cubicBezTo>
                  <a:cubicBezTo>
                    <a:pt x="9543" y="4759"/>
                    <a:pt x="9543" y="4759"/>
                    <a:pt x="9543" y="4759"/>
                  </a:cubicBezTo>
                  <a:cubicBezTo>
                    <a:pt x="12133" y="4759"/>
                    <a:pt x="12133" y="4759"/>
                    <a:pt x="12133" y="4759"/>
                  </a:cubicBezTo>
                  <a:cubicBezTo>
                    <a:pt x="12297" y="4102"/>
                    <a:pt x="12297" y="4102"/>
                    <a:pt x="12297" y="4102"/>
                  </a:cubicBezTo>
                  <a:cubicBezTo>
                    <a:pt x="10637" y="4102"/>
                    <a:pt x="10637" y="4102"/>
                    <a:pt x="10637" y="4102"/>
                  </a:cubicBezTo>
                  <a:close/>
                  <a:moveTo>
                    <a:pt x="14267" y="2917"/>
                  </a:moveTo>
                  <a:cubicBezTo>
                    <a:pt x="14231" y="2917"/>
                    <a:pt x="14103" y="2898"/>
                    <a:pt x="14049" y="2881"/>
                  </a:cubicBezTo>
                  <a:cubicBezTo>
                    <a:pt x="13684" y="2790"/>
                    <a:pt x="13520" y="2699"/>
                    <a:pt x="13538" y="2571"/>
                  </a:cubicBezTo>
                  <a:cubicBezTo>
                    <a:pt x="13556" y="2480"/>
                    <a:pt x="13611" y="2425"/>
                    <a:pt x="13684" y="2370"/>
                  </a:cubicBezTo>
                  <a:cubicBezTo>
                    <a:pt x="13775" y="2334"/>
                    <a:pt x="13885" y="2297"/>
                    <a:pt x="14049" y="2297"/>
                  </a:cubicBezTo>
                  <a:cubicBezTo>
                    <a:pt x="14194" y="2297"/>
                    <a:pt x="14322" y="2334"/>
                    <a:pt x="14395" y="2407"/>
                  </a:cubicBezTo>
                  <a:cubicBezTo>
                    <a:pt x="14413" y="2443"/>
                    <a:pt x="14431" y="2462"/>
                    <a:pt x="14468" y="2498"/>
                  </a:cubicBezTo>
                  <a:cubicBezTo>
                    <a:pt x="14504" y="2626"/>
                    <a:pt x="14595" y="2680"/>
                    <a:pt x="14741" y="2680"/>
                  </a:cubicBezTo>
                  <a:cubicBezTo>
                    <a:pt x="15234" y="2680"/>
                    <a:pt x="15234" y="2680"/>
                    <a:pt x="15234" y="2680"/>
                  </a:cubicBezTo>
                  <a:cubicBezTo>
                    <a:pt x="15289" y="2389"/>
                    <a:pt x="15216" y="2152"/>
                    <a:pt x="15052" y="1951"/>
                  </a:cubicBezTo>
                  <a:cubicBezTo>
                    <a:pt x="14851" y="1787"/>
                    <a:pt x="14559" y="1696"/>
                    <a:pt x="14176" y="1696"/>
                  </a:cubicBezTo>
                  <a:cubicBezTo>
                    <a:pt x="13812" y="1696"/>
                    <a:pt x="13501" y="1787"/>
                    <a:pt x="13228" y="1951"/>
                  </a:cubicBezTo>
                  <a:cubicBezTo>
                    <a:pt x="12972" y="2152"/>
                    <a:pt x="12808" y="2389"/>
                    <a:pt x="12735" y="2662"/>
                  </a:cubicBezTo>
                  <a:cubicBezTo>
                    <a:pt x="12698" y="2898"/>
                    <a:pt x="12717" y="3063"/>
                    <a:pt x="12844" y="3209"/>
                  </a:cubicBezTo>
                  <a:cubicBezTo>
                    <a:pt x="12954" y="3336"/>
                    <a:pt x="13191" y="3464"/>
                    <a:pt x="13556" y="3555"/>
                  </a:cubicBezTo>
                  <a:cubicBezTo>
                    <a:pt x="13629" y="3574"/>
                    <a:pt x="13720" y="3592"/>
                    <a:pt x="13848" y="3628"/>
                  </a:cubicBezTo>
                  <a:cubicBezTo>
                    <a:pt x="14158" y="3683"/>
                    <a:pt x="14286" y="3792"/>
                    <a:pt x="14249" y="3920"/>
                  </a:cubicBezTo>
                  <a:cubicBezTo>
                    <a:pt x="14231" y="4011"/>
                    <a:pt x="14176" y="4084"/>
                    <a:pt x="14067" y="4139"/>
                  </a:cubicBezTo>
                  <a:cubicBezTo>
                    <a:pt x="13957" y="4193"/>
                    <a:pt x="13848" y="4212"/>
                    <a:pt x="13702" y="4212"/>
                  </a:cubicBezTo>
                  <a:cubicBezTo>
                    <a:pt x="13520" y="4212"/>
                    <a:pt x="13374" y="4175"/>
                    <a:pt x="13282" y="4102"/>
                  </a:cubicBezTo>
                  <a:cubicBezTo>
                    <a:pt x="13191" y="4029"/>
                    <a:pt x="13155" y="3920"/>
                    <a:pt x="13191" y="3774"/>
                  </a:cubicBezTo>
                  <a:cubicBezTo>
                    <a:pt x="12425" y="3774"/>
                    <a:pt x="12425" y="3774"/>
                    <a:pt x="12425" y="3774"/>
                  </a:cubicBezTo>
                  <a:cubicBezTo>
                    <a:pt x="12407" y="3811"/>
                    <a:pt x="12407" y="3811"/>
                    <a:pt x="12407" y="3811"/>
                  </a:cubicBezTo>
                  <a:cubicBezTo>
                    <a:pt x="12334" y="4139"/>
                    <a:pt x="12388" y="4394"/>
                    <a:pt x="12571" y="4558"/>
                  </a:cubicBezTo>
                  <a:cubicBezTo>
                    <a:pt x="12735" y="4722"/>
                    <a:pt x="13045" y="4814"/>
                    <a:pt x="13465" y="4814"/>
                  </a:cubicBezTo>
                  <a:cubicBezTo>
                    <a:pt x="13921" y="4814"/>
                    <a:pt x="14267" y="4741"/>
                    <a:pt x="14541" y="4576"/>
                  </a:cubicBezTo>
                  <a:cubicBezTo>
                    <a:pt x="14814" y="4394"/>
                    <a:pt x="14997" y="4139"/>
                    <a:pt x="15070" y="3811"/>
                  </a:cubicBezTo>
                  <a:cubicBezTo>
                    <a:pt x="15125" y="3574"/>
                    <a:pt x="15088" y="3391"/>
                    <a:pt x="14979" y="3263"/>
                  </a:cubicBezTo>
                  <a:cubicBezTo>
                    <a:pt x="14869" y="3136"/>
                    <a:pt x="14614" y="3026"/>
                    <a:pt x="14267" y="2917"/>
                  </a:cubicBezTo>
                  <a:close/>
                  <a:moveTo>
                    <a:pt x="17076" y="3902"/>
                  </a:moveTo>
                  <a:cubicBezTo>
                    <a:pt x="17022" y="3938"/>
                    <a:pt x="16985" y="3956"/>
                    <a:pt x="16967" y="3975"/>
                  </a:cubicBezTo>
                  <a:cubicBezTo>
                    <a:pt x="16949" y="4011"/>
                    <a:pt x="16839" y="4084"/>
                    <a:pt x="16821" y="4084"/>
                  </a:cubicBezTo>
                  <a:cubicBezTo>
                    <a:pt x="16711" y="4139"/>
                    <a:pt x="16602" y="4157"/>
                    <a:pt x="16474" y="4157"/>
                  </a:cubicBezTo>
                  <a:cubicBezTo>
                    <a:pt x="16274" y="4157"/>
                    <a:pt x="16146" y="4102"/>
                    <a:pt x="16073" y="3975"/>
                  </a:cubicBezTo>
                  <a:cubicBezTo>
                    <a:pt x="15982" y="3847"/>
                    <a:pt x="15964" y="3592"/>
                    <a:pt x="16037" y="3245"/>
                  </a:cubicBezTo>
                  <a:cubicBezTo>
                    <a:pt x="16128" y="2898"/>
                    <a:pt x="16237" y="2662"/>
                    <a:pt x="16420" y="2516"/>
                  </a:cubicBezTo>
                  <a:cubicBezTo>
                    <a:pt x="16547" y="2407"/>
                    <a:pt x="16693" y="2352"/>
                    <a:pt x="16857" y="2352"/>
                  </a:cubicBezTo>
                  <a:cubicBezTo>
                    <a:pt x="17040" y="2352"/>
                    <a:pt x="17168" y="2407"/>
                    <a:pt x="17241" y="2516"/>
                  </a:cubicBezTo>
                  <a:cubicBezTo>
                    <a:pt x="17259" y="2553"/>
                    <a:pt x="17295" y="2607"/>
                    <a:pt x="17314" y="2680"/>
                  </a:cubicBezTo>
                  <a:cubicBezTo>
                    <a:pt x="18098" y="2680"/>
                    <a:pt x="18098" y="2680"/>
                    <a:pt x="18098" y="2680"/>
                  </a:cubicBezTo>
                  <a:cubicBezTo>
                    <a:pt x="18098" y="2462"/>
                    <a:pt x="18043" y="2261"/>
                    <a:pt x="17934" y="2097"/>
                  </a:cubicBezTo>
                  <a:cubicBezTo>
                    <a:pt x="17752" y="1824"/>
                    <a:pt x="17441" y="1696"/>
                    <a:pt x="16985" y="1696"/>
                  </a:cubicBezTo>
                  <a:cubicBezTo>
                    <a:pt x="16547" y="1696"/>
                    <a:pt x="16183" y="1842"/>
                    <a:pt x="15891" y="2115"/>
                  </a:cubicBezTo>
                  <a:cubicBezTo>
                    <a:pt x="15599" y="2389"/>
                    <a:pt x="15398" y="2753"/>
                    <a:pt x="15271" y="3245"/>
                  </a:cubicBezTo>
                  <a:cubicBezTo>
                    <a:pt x="15161" y="3738"/>
                    <a:pt x="15198" y="4139"/>
                    <a:pt x="15380" y="4394"/>
                  </a:cubicBezTo>
                  <a:cubicBezTo>
                    <a:pt x="15544" y="4686"/>
                    <a:pt x="15854" y="4814"/>
                    <a:pt x="16292" y="4814"/>
                  </a:cubicBezTo>
                  <a:cubicBezTo>
                    <a:pt x="16638" y="4814"/>
                    <a:pt x="16949" y="4722"/>
                    <a:pt x="17222" y="4558"/>
                  </a:cubicBezTo>
                  <a:cubicBezTo>
                    <a:pt x="17496" y="4394"/>
                    <a:pt x="17697" y="4157"/>
                    <a:pt x="17861" y="3829"/>
                  </a:cubicBezTo>
                  <a:cubicBezTo>
                    <a:pt x="17295" y="3829"/>
                    <a:pt x="17295" y="3829"/>
                    <a:pt x="17295" y="3829"/>
                  </a:cubicBezTo>
                  <a:cubicBezTo>
                    <a:pt x="17204" y="3829"/>
                    <a:pt x="17131" y="3847"/>
                    <a:pt x="17076" y="3902"/>
                  </a:cubicBezTo>
                  <a:close/>
                  <a:moveTo>
                    <a:pt x="20505" y="3574"/>
                  </a:moveTo>
                  <a:cubicBezTo>
                    <a:pt x="20451" y="3865"/>
                    <a:pt x="20341" y="4102"/>
                    <a:pt x="20195" y="4266"/>
                  </a:cubicBezTo>
                  <a:cubicBezTo>
                    <a:pt x="20050" y="4449"/>
                    <a:pt x="19886" y="4558"/>
                    <a:pt x="19721" y="4631"/>
                  </a:cubicBezTo>
                  <a:cubicBezTo>
                    <a:pt x="19539" y="4722"/>
                    <a:pt x="19357" y="4777"/>
                    <a:pt x="19174" y="4795"/>
                  </a:cubicBezTo>
                  <a:cubicBezTo>
                    <a:pt x="18992" y="4814"/>
                    <a:pt x="18846" y="4814"/>
                    <a:pt x="18700" y="4814"/>
                  </a:cubicBezTo>
                  <a:cubicBezTo>
                    <a:pt x="18444" y="4814"/>
                    <a:pt x="18207" y="4741"/>
                    <a:pt x="18043" y="4595"/>
                  </a:cubicBezTo>
                  <a:cubicBezTo>
                    <a:pt x="17879" y="4449"/>
                    <a:pt x="17824" y="4212"/>
                    <a:pt x="17916" y="3865"/>
                  </a:cubicBezTo>
                  <a:cubicBezTo>
                    <a:pt x="17988" y="3555"/>
                    <a:pt x="18116" y="3336"/>
                    <a:pt x="18335" y="3190"/>
                  </a:cubicBezTo>
                  <a:cubicBezTo>
                    <a:pt x="18554" y="3063"/>
                    <a:pt x="18809" y="2971"/>
                    <a:pt x="19101" y="2917"/>
                  </a:cubicBezTo>
                  <a:cubicBezTo>
                    <a:pt x="19138" y="2917"/>
                    <a:pt x="19357" y="2881"/>
                    <a:pt x="19430" y="2881"/>
                  </a:cubicBezTo>
                  <a:cubicBezTo>
                    <a:pt x="19776" y="2826"/>
                    <a:pt x="19958" y="2735"/>
                    <a:pt x="19995" y="2589"/>
                  </a:cubicBezTo>
                  <a:cubicBezTo>
                    <a:pt x="20013" y="2480"/>
                    <a:pt x="19977" y="2407"/>
                    <a:pt x="19867" y="2370"/>
                  </a:cubicBezTo>
                  <a:cubicBezTo>
                    <a:pt x="19758" y="2334"/>
                    <a:pt x="19649" y="2316"/>
                    <a:pt x="19557" y="2316"/>
                  </a:cubicBezTo>
                  <a:cubicBezTo>
                    <a:pt x="19448" y="2316"/>
                    <a:pt x="19357" y="2334"/>
                    <a:pt x="19265" y="2370"/>
                  </a:cubicBezTo>
                  <a:cubicBezTo>
                    <a:pt x="19174" y="2389"/>
                    <a:pt x="19101" y="2443"/>
                    <a:pt x="19046" y="2534"/>
                  </a:cubicBezTo>
                  <a:cubicBezTo>
                    <a:pt x="18298" y="2534"/>
                    <a:pt x="18298" y="2534"/>
                    <a:pt x="18298" y="2534"/>
                  </a:cubicBezTo>
                  <a:cubicBezTo>
                    <a:pt x="18371" y="2297"/>
                    <a:pt x="18517" y="2115"/>
                    <a:pt x="18736" y="1951"/>
                  </a:cubicBezTo>
                  <a:cubicBezTo>
                    <a:pt x="18973" y="1787"/>
                    <a:pt x="19284" y="1696"/>
                    <a:pt x="19667" y="1696"/>
                  </a:cubicBezTo>
                  <a:cubicBezTo>
                    <a:pt x="20086" y="1696"/>
                    <a:pt x="20396" y="1769"/>
                    <a:pt x="20560" y="1915"/>
                  </a:cubicBezTo>
                  <a:cubicBezTo>
                    <a:pt x="20743" y="2061"/>
                    <a:pt x="20816" y="2279"/>
                    <a:pt x="20743" y="2534"/>
                  </a:cubicBezTo>
                  <a:close/>
                  <a:moveTo>
                    <a:pt x="19849" y="3245"/>
                  </a:moveTo>
                  <a:cubicBezTo>
                    <a:pt x="19740" y="3300"/>
                    <a:pt x="19576" y="3355"/>
                    <a:pt x="19375" y="3391"/>
                  </a:cubicBezTo>
                  <a:cubicBezTo>
                    <a:pt x="19101" y="3446"/>
                    <a:pt x="19101" y="3446"/>
                    <a:pt x="19101" y="3446"/>
                  </a:cubicBezTo>
                  <a:cubicBezTo>
                    <a:pt x="18955" y="3501"/>
                    <a:pt x="18864" y="3537"/>
                    <a:pt x="18773" y="3592"/>
                  </a:cubicBezTo>
                  <a:cubicBezTo>
                    <a:pt x="18718" y="3683"/>
                    <a:pt x="18663" y="3774"/>
                    <a:pt x="18645" y="3847"/>
                  </a:cubicBezTo>
                  <a:cubicBezTo>
                    <a:pt x="18627" y="3956"/>
                    <a:pt x="18627" y="4048"/>
                    <a:pt x="18681" y="4120"/>
                  </a:cubicBezTo>
                  <a:cubicBezTo>
                    <a:pt x="18736" y="4175"/>
                    <a:pt x="18827" y="4212"/>
                    <a:pt x="18955" y="4212"/>
                  </a:cubicBezTo>
                  <a:cubicBezTo>
                    <a:pt x="19174" y="4212"/>
                    <a:pt x="19338" y="4157"/>
                    <a:pt x="19503" y="4029"/>
                  </a:cubicBezTo>
                  <a:cubicBezTo>
                    <a:pt x="19649" y="3902"/>
                    <a:pt x="19740" y="3738"/>
                    <a:pt x="19794" y="3537"/>
                  </a:cubicBezTo>
                  <a:close/>
                  <a:moveTo>
                    <a:pt x="22038" y="984"/>
                  </a:moveTo>
                  <a:cubicBezTo>
                    <a:pt x="21983" y="911"/>
                    <a:pt x="21892" y="893"/>
                    <a:pt x="21801" y="893"/>
                  </a:cubicBezTo>
                  <a:cubicBezTo>
                    <a:pt x="21381" y="893"/>
                    <a:pt x="21381" y="893"/>
                    <a:pt x="21381" y="893"/>
                  </a:cubicBezTo>
                  <a:cubicBezTo>
                    <a:pt x="20505" y="4759"/>
                    <a:pt x="20505" y="4759"/>
                    <a:pt x="20505" y="4759"/>
                  </a:cubicBezTo>
                  <a:cubicBezTo>
                    <a:pt x="21290" y="4759"/>
                    <a:pt x="21290" y="4759"/>
                    <a:pt x="21290" y="4759"/>
                  </a:cubicBezTo>
                  <a:cubicBezTo>
                    <a:pt x="22092" y="1258"/>
                    <a:pt x="22092" y="1258"/>
                    <a:pt x="22092" y="1258"/>
                  </a:cubicBezTo>
                  <a:cubicBezTo>
                    <a:pt x="22111" y="1148"/>
                    <a:pt x="22092" y="1057"/>
                    <a:pt x="22038" y="984"/>
                  </a:cubicBezTo>
                  <a:close/>
                  <a:moveTo>
                    <a:pt x="23844" y="3829"/>
                  </a:moveTo>
                  <a:cubicBezTo>
                    <a:pt x="24409" y="3829"/>
                    <a:pt x="24409" y="3829"/>
                    <a:pt x="24409" y="3829"/>
                  </a:cubicBezTo>
                  <a:cubicBezTo>
                    <a:pt x="24245" y="4157"/>
                    <a:pt x="24026" y="4394"/>
                    <a:pt x="23771" y="4558"/>
                  </a:cubicBezTo>
                  <a:cubicBezTo>
                    <a:pt x="23497" y="4722"/>
                    <a:pt x="23187" y="4814"/>
                    <a:pt x="22822" y="4814"/>
                  </a:cubicBezTo>
                  <a:cubicBezTo>
                    <a:pt x="22402" y="4814"/>
                    <a:pt x="22092" y="4686"/>
                    <a:pt x="21910" y="4394"/>
                  </a:cubicBezTo>
                  <a:cubicBezTo>
                    <a:pt x="21746" y="4139"/>
                    <a:pt x="21710" y="3738"/>
                    <a:pt x="21819" y="3245"/>
                  </a:cubicBezTo>
                  <a:cubicBezTo>
                    <a:pt x="21928" y="2753"/>
                    <a:pt x="22129" y="2389"/>
                    <a:pt x="22421" y="2115"/>
                  </a:cubicBezTo>
                  <a:cubicBezTo>
                    <a:pt x="22731" y="1842"/>
                    <a:pt x="23096" y="1696"/>
                    <a:pt x="23534" y="1696"/>
                  </a:cubicBezTo>
                  <a:cubicBezTo>
                    <a:pt x="23971" y="1696"/>
                    <a:pt x="24299" y="1824"/>
                    <a:pt x="24482" y="2097"/>
                  </a:cubicBezTo>
                  <a:cubicBezTo>
                    <a:pt x="24664" y="2389"/>
                    <a:pt x="24701" y="2772"/>
                    <a:pt x="24573" y="3263"/>
                  </a:cubicBezTo>
                  <a:cubicBezTo>
                    <a:pt x="24573" y="3300"/>
                    <a:pt x="24537" y="3446"/>
                    <a:pt x="24518" y="3464"/>
                  </a:cubicBezTo>
                  <a:cubicBezTo>
                    <a:pt x="22567" y="3464"/>
                    <a:pt x="22567" y="3464"/>
                    <a:pt x="22567" y="3464"/>
                  </a:cubicBezTo>
                  <a:cubicBezTo>
                    <a:pt x="22530" y="3701"/>
                    <a:pt x="22548" y="3865"/>
                    <a:pt x="22621" y="3975"/>
                  </a:cubicBezTo>
                  <a:cubicBezTo>
                    <a:pt x="22694" y="4102"/>
                    <a:pt x="22822" y="4175"/>
                    <a:pt x="23023" y="4157"/>
                  </a:cubicBezTo>
                  <a:cubicBezTo>
                    <a:pt x="23297" y="4157"/>
                    <a:pt x="23406" y="4066"/>
                    <a:pt x="23443" y="4048"/>
                  </a:cubicBezTo>
                  <a:cubicBezTo>
                    <a:pt x="23461" y="4029"/>
                    <a:pt x="23552" y="3938"/>
                    <a:pt x="23625" y="3902"/>
                  </a:cubicBezTo>
                  <a:cubicBezTo>
                    <a:pt x="23680" y="3847"/>
                    <a:pt x="23753" y="3829"/>
                    <a:pt x="23844" y="3829"/>
                  </a:cubicBezTo>
                  <a:close/>
                  <a:moveTo>
                    <a:pt x="22694" y="2953"/>
                  </a:moveTo>
                  <a:cubicBezTo>
                    <a:pt x="23844" y="2953"/>
                    <a:pt x="23844" y="2953"/>
                    <a:pt x="23844" y="2953"/>
                  </a:cubicBezTo>
                  <a:cubicBezTo>
                    <a:pt x="23862" y="2753"/>
                    <a:pt x="23844" y="2607"/>
                    <a:pt x="23789" y="2516"/>
                  </a:cubicBezTo>
                  <a:cubicBezTo>
                    <a:pt x="23716" y="2407"/>
                    <a:pt x="23588" y="2352"/>
                    <a:pt x="23406" y="2352"/>
                  </a:cubicBezTo>
                  <a:cubicBezTo>
                    <a:pt x="23242" y="2352"/>
                    <a:pt x="23096" y="2407"/>
                    <a:pt x="22968" y="2516"/>
                  </a:cubicBezTo>
                  <a:cubicBezTo>
                    <a:pt x="22822" y="2607"/>
                    <a:pt x="22731" y="2772"/>
                    <a:pt x="22694" y="2953"/>
                  </a:cubicBezTo>
                  <a:close/>
                  <a:moveTo>
                    <a:pt x="26689" y="1769"/>
                  </a:moveTo>
                  <a:cubicBezTo>
                    <a:pt x="26488" y="1769"/>
                    <a:pt x="26288" y="1787"/>
                    <a:pt x="26087" y="1842"/>
                  </a:cubicBezTo>
                  <a:cubicBezTo>
                    <a:pt x="25887" y="1897"/>
                    <a:pt x="25704" y="1988"/>
                    <a:pt x="25522" y="2097"/>
                  </a:cubicBezTo>
                  <a:cubicBezTo>
                    <a:pt x="25358" y="2206"/>
                    <a:pt x="25194" y="2370"/>
                    <a:pt x="25066" y="2571"/>
                  </a:cubicBezTo>
                  <a:cubicBezTo>
                    <a:pt x="24938" y="2772"/>
                    <a:pt x="24829" y="3008"/>
                    <a:pt x="24774" y="3300"/>
                  </a:cubicBezTo>
                  <a:cubicBezTo>
                    <a:pt x="24427" y="4759"/>
                    <a:pt x="24427" y="4759"/>
                    <a:pt x="24427" y="4759"/>
                  </a:cubicBezTo>
                  <a:cubicBezTo>
                    <a:pt x="25230" y="4759"/>
                    <a:pt x="25230" y="4759"/>
                    <a:pt x="25230" y="4759"/>
                  </a:cubicBezTo>
                  <a:cubicBezTo>
                    <a:pt x="25577" y="3227"/>
                    <a:pt x="25577" y="3227"/>
                    <a:pt x="25577" y="3227"/>
                  </a:cubicBezTo>
                  <a:cubicBezTo>
                    <a:pt x="25631" y="2990"/>
                    <a:pt x="25741" y="2845"/>
                    <a:pt x="25850" y="2717"/>
                  </a:cubicBezTo>
                  <a:cubicBezTo>
                    <a:pt x="26123" y="2407"/>
                    <a:pt x="26634" y="2443"/>
                    <a:pt x="26634" y="2443"/>
                  </a:cubicBezTo>
                  <a:cubicBezTo>
                    <a:pt x="26817" y="1769"/>
                    <a:pt x="26817" y="1769"/>
                    <a:pt x="26817" y="1769"/>
                  </a:cubicBezTo>
                  <a:cubicBezTo>
                    <a:pt x="26799" y="1769"/>
                    <a:pt x="26707" y="1769"/>
                    <a:pt x="26689" y="1769"/>
                  </a:cubicBezTo>
                  <a:close/>
                  <a:moveTo>
                    <a:pt x="26908" y="1185"/>
                  </a:moveTo>
                  <a:cubicBezTo>
                    <a:pt x="26926" y="1094"/>
                    <a:pt x="26926" y="1094"/>
                    <a:pt x="26926" y="1094"/>
                  </a:cubicBezTo>
                  <a:cubicBezTo>
                    <a:pt x="27346" y="1094"/>
                    <a:pt x="27346" y="1094"/>
                    <a:pt x="27346" y="1094"/>
                  </a:cubicBezTo>
                  <a:cubicBezTo>
                    <a:pt x="27328" y="1185"/>
                    <a:pt x="27328" y="1185"/>
                    <a:pt x="27328" y="1185"/>
                  </a:cubicBezTo>
                  <a:cubicBezTo>
                    <a:pt x="27182" y="1185"/>
                    <a:pt x="27182" y="1185"/>
                    <a:pt x="27182" y="1185"/>
                  </a:cubicBezTo>
                  <a:cubicBezTo>
                    <a:pt x="27091" y="1586"/>
                    <a:pt x="27091" y="1586"/>
                    <a:pt x="27091" y="1586"/>
                  </a:cubicBezTo>
                  <a:cubicBezTo>
                    <a:pt x="26981" y="1586"/>
                    <a:pt x="26981" y="1586"/>
                    <a:pt x="26981" y="1586"/>
                  </a:cubicBezTo>
                  <a:cubicBezTo>
                    <a:pt x="27072" y="1185"/>
                    <a:pt x="27072" y="1185"/>
                    <a:pt x="27072" y="1185"/>
                  </a:cubicBezTo>
                  <a:close/>
                  <a:moveTo>
                    <a:pt x="27601" y="1094"/>
                  </a:moveTo>
                  <a:cubicBezTo>
                    <a:pt x="27638" y="1459"/>
                    <a:pt x="27638" y="1459"/>
                    <a:pt x="27638" y="1459"/>
                  </a:cubicBezTo>
                  <a:cubicBezTo>
                    <a:pt x="27838" y="1094"/>
                    <a:pt x="27838" y="1094"/>
                    <a:pt x="27838" y="1094"/>
                  </a:cubicBezTo>
                  <a:cubicBezTo>
                    <a:pt x="28002" y="1094"/>
                    <a:pt x="28002" y="1094"/>
                    <a:pt x="28002" y="1094"/>
                  </a:cubicBezTo>
                  <a:cubicBezTo>
                    <a:pt x="27893" y="1586"/>
                    <a:pt x="27893" y="1586"/>
                    <a:pt x="27893" y="1586"/>
                  </a:cubicBezTo>
                  <a:cubicBezTo>
                    <a:pt x="27784" y="1586"/>
                    <a:pt x="27784" y="1586"/>
                    <a:pt x="27784" y="1586"/>
                  </a:cubicBezTo>
                  <a:cubicBezTo>
                    <a:pt x="27875" y="1185"/>
                    <a:pt x="27875" y="1185"/>
                    <a:pt x="27875" y="1185"/>
                  </a:cubicBezTo>
                  <a:cubicBezTo>
                    <a:pt x="27656" y="1586"/>
                    <a:pt x="27656" y="1586"/>
                    <a:pt x="27656" y="1586"/>
                  </a:cubicBezTo>
                  <a:cubicBezTo>
                    <a:pt x="27583" y="1586"/>
                    <a:pt x="27583" y="1586"/>
                    <a:pt x="27583" y="1586"/>
                  </a:cubicBezTo>
                  <a:cubicBezTo>
                    <a:pt x="27528" y="1185"/>
                    <a:pt x="27528" y="1185"/>
                    <a:pt x="27528" y="1185"/>
                  </a:cubicBezTo>
                  <a:cubicBezTo>
                    <a:pt x="27455" y="1586"/>
                    <a:pt x="27455" y="1586"/>
                    <a:pt x="27455" y="1586"/>
                  </a:cubicBezTo>
                  <a:cubicBezTo>
                    <a:pt x="27346" y="1586"/>
                    <a:pt x="27346" y="1586"/>
                    <a:pt x="27346" y="1586"/>
                  </a:cubicBezTo>
                  <a:cubicBezTo>
                    <a:pt x="27455" y="1094"/>
                    <a:pt x="27455" y="1094"/>
                    <a:pt x="27455" y="10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8"/>
            <p:cNvSpPr/>
            <p:nvPr/>
          </p:nvSpPr>
          <p:spPr>
            <a:xfrm>
              <a:off x="7604442" y="4839276"/>
              <a:ext cx="170600" cy="437574"/>
            </a:xfrm>
            <a:prstGeom prst="parallelogram">
              <a:avLst>
                <a:gd name="adj" fmla="val 91071"/>
              </a:avLst>
            </a:pr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r-cented-right-mark">
  <p:cSld name="Color-cented-right-mark">
    <p:bg>
      <p:bgPr>
        <a:gradFill>
          <a:gsLst>
            <a:gs pos="0">
              <a:schemeClr val="accent4"/>
            </a:gs>
            <a:gs pos="27000">
              <a:schemeClr val="accent4"/>
            </a:gs>
            <a:gs pos="100000">
              <a:srgbClr val="0076BE"/>
            </a:gs>
          </a:gsLst>
          <a:lin ang="1200000" scaled="0"/>
        </a:gra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29" descr="A picture containing light&#10;&#10;Description automatically generated"/>
          <p:cNvPicPr preferRelativeResize="0"/>
          <p:nvPr/>
        </p:nvPicPr>
        <p:blipFill rotWithShape="1">
          <a:blip r:embed="rId2">
            <a:alphaModFix amt="17000"/>
          </a:blip>
          <a:srcRect/>
          <a:stretch/>
        </p:blipFill>
        <p:spPr>
          <a:xfrm>
            <a:off x="2648430" y="778899"/>
            <a:ext cx="6495570" cy="4364601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9"/>
          <p:cNvSpPr txBox="1">
            <a:spLocks noGrp="1"/>
          </p:cNvSpPr>
          <p:nvPr>
            <p:ph type="title"/>
          </p:nvPr>
        </p:nvSpPr>
        <p:spPr>
          <a:xfrm>
            <a:off x="219456" y="0"/>
            <a:ext cx="8705088" cy="437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25" name="Google Shape;325;p29"/>
          <p:cNvGrpSpPr/>
          <p:nvPr/>
        </p:nvGrpSpPr>
        <p:grpSpPr>
          <a:xfrm>
            <a:off x="4091940" y="502920"/>
            <a:ext cx="960120" cy="26676"/>
            <a:chOff x="4550759" y="4178160"/>
            <a:chExt cx="4289400" cy="119160"/>
          </a:xfrm>
        </p:grpSpPr>
        <p:sp>
          <p:nvSpPr>
            <p:cNvPr id="326" name="Google Shape;326;p29"/>
            <p:cNvSpPr/>
            <p:nvPr/>
          </p:nvSpPr>
          <p:spPr>
            <a:xfrm>
              <a:off x="6012360" y="4178160"/>
              <a:ext cx="1391040" cy="119160"/>
            </a:xfrm>
            <a:custGeom>
              <a:avLst/>
              <a:gdLst/>
              <a:ahLst/>
              <a:cxnLst/>
              <a:rect l="l" t="t" r="r" b="b"/>
              <a:pathLst>
                <a:path w="3865" h="332" extrusionOk="0">
                  <a:moveTo>
                    <a:pt x="0" y="332"/>
                  </a:moveTo>
                  <a:lnTo>
                    <a:pt x="3747" y="332"/>
                  </a:lnTo>
                  <a:lnTo>
                    <a:pt x="3865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4550759" y="4178160"/>
              <a:ext cx="1383842" cy="119160"/>
            </a:xfrm>
            <a:custGeom>
              <a:avLst/>
              <a:gdLst/>
              <a:ahLst/>
              <a:cxnLst/>
              <a:rect l="l" t="t" r="r" b="b"/>
              <a:pathLst>
                <a:path w="3845" h="332" extrusionOk="0">
                  <a:moveTo>
                    <a:pt x="3845" y="0"/>
                  </a:moveTo>
                  <a:lnTo>
                    <a:pt x="127" y="0"/>
                  </a:lnTo>
                  <a:lnTo>
                    <a:pt x="0" y="332"/>
                  </a:lnTo>
                  <a:lnTo>
                    <a:pt x="3728" y="33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7480799" y="4178160"/>
              <a:ext cx="1359360" cy="119160"/>
            </a:xfrm>
            <a:custGeom>
              <a:avLst/>
              <a:gdLst/>
              <a:ahLst/>
              <a:cxnLst/>
              <a:rect l="l" t="t" r="r" b="b"/>
              <a:pathLst>
                <a:path w="3777" h="332" extrusionOk="0">
                  <a:moveTo>
                    <a:pt x="118" y="0"/>
                  </a:moveTo>
                  <a:lnTo>
                    <a:pt x="0" y="332"/>
                  </a:lnTo>
                  <a:lnTo>
                    <a:pt x="3650" y="332"/>
                  </a:lnTo>
                  <a:lnTo>
                    <a:pt x="3777" y="0"/>
                  </a:ln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9" name="Google Shape;329;p29"/>
          <p:cNvSpPr txBox="1"/>
          <p:nvPr/>
        </p:nvSpPr>
        <p:spPr>
          <a:xfrm>
            <a:off x="504431" y="4870205"/>
            <a:ext cx="3117232" cy="22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©2019 Zscaler, Inc. All rights reserved. ZSCALER CONFIDENTIAL INFORMATION </a:t>
            </a:r>
            <a:endParaRPr/>
          </a:p>
        </p:txBody>
      </p:sp>
      <p:sp>
        <p:nvSpPr>
          <p:cNvPr id="330" name="Google Shape;330;p29"/>
          <p:cNvSpPr txBox="1"/>
          <p:nvPr/>
        </p:nvSpPr>
        <p:spPr>
          <a:xfrm>
            <a:off x="182391" y="4824761"/>
            <a:ext cx="217543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1" name="Google Shape;331;p29"/>
          <p:cNvCxnSpPr/>
          <p:nvPr/>
        </p:nvCxnSpPr>
        <p:spPr>
          <a:xfrm>
            <a:off x="439379" y="4916360"/>
            <a:ext cx="0" cy="9144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4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32" name="Google Shape;332;p29"/>
          <p:cNvGrpSpPr/>
          <p:nvPr/>
        </p:nvGrpSpPr>
        <p:grpSpPr>
          <a:xfrm>
            <a:off x="5932448" y="4839276"/>
            <a:ext cx="2893671" cy="437574"/>
            <a:chOff x="5932448" y="4839276"/>
            <a:chExt cx="2893671" cy="437574"/>
          </a:xfrm>
        </p:grpSpPr>
        <p:sp>
          <p:nvSpPr>
            <p:cNvPr id="333" name="Google Shape;333;p29"/>
            <p:cNvSpPr txBox="1"/>
            <p:nvPr/>
          </p:nvSpPr>
          <p:spPr>
            <a:xfrm>
              <a:off x="5932448" y="4860425"/>
              <a:ext cx="1692645" cy="220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Securing your cloud transformation</a:t>
              </a:r>
              <a:endParaRPr/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7851401" y="4844351"/>
              <a:ext cx="974718" cy="201168"/>
            </a:xfrm>
            <a:custGeom>
              <a:avLst/>
              <a:gdLst/>
              <a:ahLst/>
              <a:cxnLst/>
              <a:rect l="l" t="t" r="r" b="b"/>
              <a:pathLst>
                <a:path w="28002" h="5780" extrusionOk="0">
                  <a:moveTo>
                    <a:pt x="9342" y="2935"/>
                  </a:moveTo>
                  <a:cubicBezTo>
                    <a:pt x="9488" y="3865"/>
                    <a:pt x="8686" y="4394"/>
                    <a:pt x="7865" y="4449"/>
                  </a:cubicBezTo>
                  <a:cubicBezTo>
                    <a:pt x="7464" y="5179"/>
                    <a:pt x="6606" y="5780"/>
                    <a:pt x="5384" y="5780"/>
                  </a:cubicBezTo>
                  <a:cubicBezTo>
                    <a:pt x="4819" y="5780"/>
                    <a:pt x="4363" y="5689"/>
                    <a:pt x="3925" y="5452"/>
                  </a:cubicBezTo>
                  <a:cubicBezTo>
                    <a:pt x="3816" y="5470"/>
                    <a:pt x="3706" y="5489"/>
                    <a:pt x="3597" y="5489"/>
                  </a:cubicBezTo>
                  <a:cubicBezTo>
                    <a:pt x="3177" y="5489"/>
                    <a:pt x="2885" y="5398"/>
                    <a:pt x="2593" y="5069"/>
                  </a:cubicBezTo>
                  <a:cubicBezTo>
                    <a:pt x="3177" y="4321"/>
                    <a:pt x="4928" y="2971"/>
                    <a:pt x="7080" y="3665"/>
                  </a:cubicBezTo>
                  <a:cubicBezTo>
                    <a:pt x="8230" y="4048"/>
                    <a:pt x="8521" y="3172"/>
                    <a:pt x="8230" y="2845"/>
                  </a:cubicBezTo>
                  <a:cubicBezTo>
                    <a:pt x="7153" y="1623"/>
                    <a:pt x="4709" y="2717"/>
                    <a:pt x="4618" y="2808"/>
                  </a:cubicBezTo>
                  <a:cubicBezTo>
                    <a:pt x="5585" y="1349"/>
                    <a:pt x="9014" y="929"/>
                    <a:pt x="9342" y="2935"/>
                  </a:cubicBezTo>
                  <a:close/>
                  <a:moveTo>
                    <a:pt x="6041" y="1258"/>
                  </a:moveTo>
                  <a:cubicBezTo>
                    <a:pt x="6059" y="1258"/>
                    <a:pt x="5275" y="966"/>
                    <a:pt x="4181" y="1440"/>
                  </a:cubicBezTo>
                  <a:cubicBezTo>
                    <a:pt x="4162" y="1459"/>
                    <a:pt x="4035" y="1386"/>
                    <a:pt x="4035" y="1386"/>
                  </a:cubicBezTo>
                  <a:cubicBezTo>
                    <a:pt x="5092" y="692"/>
                    <a:pt x="6023" y="401"/>
                    <a:pt x="6807" y="510"/>
                  </a:cubicBezTo>
                  <a:cubicBezTo>
                    <a:pt x="6315" y="73"/>
                    <a:pt x="5749" y="0"/>
                    <a:pt x="4928" y="0"/>
                  </a:cubicBezTo>
                  <a:cubicBezTo>
                    <a:pt x="4016" y="0"/>
                    <a:pt x="3213" y="346"/>
                    <a:pt x="2721" y="875"/>
                  </a:cubicBezTo>
                  <a:cubicBezTo>
                    <a:pt x="2557" y="838"/>
                    <a:pt x="2393" y="820"/>
                    <a:pt x="2229" y="820"/>
                  </a:cubicBezTo>
                  <a:cubicBezTo>
                    <a:pt x="1006" y="820"/>
                    <a:pt x="-69" y="1933"/>
                    <a:pt x="4" y="3190"/>
                  </a:cubicBezTo>
                  <a:cubicBezTo>
                    <a:pt x="77" y="4449"/>
                    <a:pt x="1444" y="5252"/>
                    <a:pt x="2229" y="5033"/>
                  </a:cubicBezTo>
                  <a:cubicBezTo>
                    <a:pt x="2247" y="5033"/>
                    <a:pt x="2265" y="5033"/>
                    <a:pt x="2284" y="5033"/>
                  </a:cubicBezTo>
                  <a:cubicBezTo>
                    <a:pt x="2466" y="4193"/>
                    <a:pt x="3177" y="2261"/>
                    <a:pt x="6041" y="1258"/>
                  </a:cubicBezTo>
                  <a:close/>
                  <a:moveTo>
                    <a:pt x="12625" y="2407"/>
                  </a:moveTo>
                  <a:cubicBezTo>
                    <a:pt x="12771" y="1769"/>
                    <a:pt x="12771" y="1769"/>
                    <a:pt x="12771" y="1769"/>
                  </a:cubicBezTo>
                  <a:cubicBezTo>
                    <a:pt x="10309" y="1769"/>
                    <a:pt x="10309" y="1769"/>
                    <a:pt x="10309" y="1769"/>
                  </a:cubicBezTo>
                  <a:cubicBezTo>
                    <a:pt x="10254" y="2006"/>
                    <a:pt x="10254" y="2006"/>
                    <a:pt x="10254" y="2006"/>
                  </a:cubicBezTo>
                  <a:cubicBezTo>
                    <a:pt x="10236" y="2115"/>
                    <a:pt x="10254" y="2206"/>
                    <a:pt x="10309" y="2279"/>
                  </a:cubicBezTo>
                  <a:cubicBezTo>
                    <a:pt x="10364" y="2352"/>
                    <a:pt x="10437" y="2389"/>
                    <a:pt x="10546" y="2389"/>
                  </a:cubicBezTo>
                  <a:cubicBezTo>
                    <a:pt x="11696" y="2389"/>
                    <a:pt x="11696" y="2389"/>
                    <a:pt x="11696" y="2389"/>
                  </a:cubicBezTo>
                  <a:cubicBezTo>
                    <a:pt x="9671" y="4157"/>
                    <a:pt x="9671" y="4157"/>
                    <a:pt x="9671" y="4157"/>
                  </a:cubicBezTo>
                  <a:cubicBezTo>
                    <a:pt x="9543" y="4759"/>
                    <a:pt x="9543" y="4759"/>
                    <a:pt x="9543" y="4759"/>
                  </a:cubicBezTo>
                  <a:cubicBezTo>
                    <a:pt x="12133" y="4759"/>
                    <a:pt x="12133" y="4759"/>
                    <a:pt x="12133" y="4759"/>
                  </a:cubicBezTo>
                  <a:cubicBezTo>
                    <a:pt x="12297" y="4102"/>
                    <a:pt x="12297" y="4102"/>
                    <a:pt x="12297" y="4102"/>
                  </a:cubicBezTo>
                  <a:cubicBezTo>
                    <a:pt x="10637" y="4102"/>
                    <a:pt x="10637" y="4102"/>
                    <a:pt x="10637" y="4102"/>
                  </a:cubicBezTo>
                  <a:close/>
                  <a:moveTo>
                    <a:pt x="14267" y="2917"/>
                  </a:moveTo>
                  <a:cubicBezTo>
                    <a:pt x="14231" y="2917"/>
                    <a:pt x="14103" y="2898"/>
                    <a:pt x="14049" y="2881"/>
                  </a:cubicBezTo>
                  <a:cubicBezTo>
                    <a:pt x="13684" y="2790"/>
                    <a:pt x="13520" y="2699"/>
                    <a:pt x="13538" y="2571"/>
                  </a:cubicBezTo>
                  <a:cubicBezTo>
                    <a:pt x="13556" y="2480"/>
                    <a:pt x="13611" y="2425"/>
                    <a:pt x="13684" y="2370"/>
                  </a:cubicBezTo>
                  <a:cubicBezTo>
                    <a:pt x="13775" y="2334"/>
                    <a:pt x="13885" y="2297"/>
                    <a:pt x="14049" y="2297"/>
                  </a:cubicBezTo>
                  <a:cubicBezTo>
                    <a:pt x="14194" y="2297"/>
                    <a:pt x="14322" y="2334"/>
                    <a:pt x="14395" y="2407"/>
                  </a:cubicBezTo>
                  <a:cubicBezTo>
                    <a:pt x="14413" y="2443"/>
                    <a:pt x="14431" y="2462"/>
                    <a:pt x="14468" y="2498"/>
                  </a:cubicBezTo>
                  <a:cubicBezTo>
                    <a:pt x="14504" y="2626"/>
                    <a:pt x="14595" y="2680"/>
                    <a:pt x="14741" y="2680"/>
                  </a:cubicBezTo>
                  <a:cubicBezTo>
                    <a:pt x="15234" y="2680"/>
                    <a:pt x="15234" y="2680"/>
                    <a:pt x="15234" y="2680"/>
                  </a:cubicBezTo>
                  <a:cubicBezTo>
                    <a:pt x="15289" y="2389"/>
                    <a:pt x="15216" y="2152"/>
                    <a:pt x="15052" y="1951"/>
                  </a:cubicBezTo>
                  <a:cubicBezTo>
                    <a:pt x="14851" y="1787"/>
                    <a:pt x="14559" y="1696"/>
                    <a:pt x="14176" y="1696"/>
                  </a:cubicBezTo>
                  <a:cubicBezTo>
                    <a:pt x="13812" y="1696"/>
                    <a:pt x="13501" y="1787"/>
                    <a:pt x="13228" y="1951"/>
                  </a:cubicBezTo>
                  <a:cubicBezTo>
                    <a:pt x="12972" y="2152"/>
                    <a:pt x="12808" y="2389"/>
                    <a:pt x="12735" y="2662"/>
                  </a:cubicBezTo>
                  <a:cubicBezTo>
                    <a:pt x="12698" y="2898"/>
                    <a:pt x="12717" y="3063"/>
                    <a:pt x="12844" y="3209"/>
                  </a:cubicBezTo>
                  <a:cubicBezTo>
                    <a:pt x="12954" y="3336"/>
                    <a:pt x="13191" y="3464"/>
                    <a:pt x="13556" y="3555"/>
                  </a:cubicBezTo>
                  <a:cubicBezTo>
                    <a:pt x="13629" y="3574"/>
                    <a:pt x="13720" y="3592"/>
                    <a:pt x="13848" y="3628"/>
                  </a:cubicBezTo>
                  <a:cubicBezTo>
                    <a:pt x="14158" y="3683"/>
                    <a:pt x="14286" y="3792"/>
                    <a:pt x="14249" y="3920"/>
                  </a:cubicBezTo>
                  <a:cubicBezTo>
                    <a:pt x="14231" y="4011"/>
                    <a:pt x="14176" y="4084"/>
                    <a:pt x="14067" y="4139"/>
                  </a:cubicBezTo>
                  <a:cubicBezTo>
                    <a:pt x="13957" y="4193"/>
                    <a:pt x="13848" y="4212"/>
                    <a:pt x="13702" y="4212"/>
                  </a:cubicBezTo>
                  <a:cubicBezTo>
                    <a:pt x="13520" y="4212"/>
                    <a:pt x="13374" y="4175"/>
                    <a:pt x="13282" y="4102"/>
                  </a:cubicBezTo>
                  <a:cubicBezTo>
                    <a:pt x="13191" y="4029"/>
                    <a:pt x="13155" y="3920"/>
                    <a:pt x="13191" y="3774"/>
                  </a:cubicBezTo>
                  <a:cubicBezTo>
                    <a:pt x="12425" y="3774"/>
                    <a:pt x="12425" y="3774"/>
                    <a:pt x="12425" y="3774"/>
                  </a:cubicBezTo>
                  <a:cubicBezTo>
                    <a:pt x="12407" y="3811"/>
                    <a:pt x="12407" y="3811"/>
                    <a:pt x="12407" y="3811"/>
                  </a:cubicBezTo>
                  <a:cubicBezTo>
                    <a:pt x="12334" y="4139"/>
                    <a:pt x="12388" y="4394"/>
                    <a:pt x="12571" y="4558"/>
                  </a:cubicBezTo>
                  <a:cubicBezTo>
                    <a:pt x="12735" y="4722"/>
                    <a:pt x="13045" y="4814"/>
                    <a:pt x="13465" y="4814"/>
                  </a:cubicBezTo>
                  <a:cubicBezTo>
                    <a:pt x="13921" y="4814"/>
                    <a:pt x="14267" y="4741"/>
                    <a:pt x="14541" y="4576"/>
                  </a:cubicBezTo>
                  <a:cubicBezTo>
                    <a:pt x="14814" y="4394"/>
                    <a:pt x="14997" y="4139"/>
                    <a:pt x="15070" y="3811"/>
                  </a:cubicBezTo>
                  <a:cubicBezTo>
                    <a:pt x="15125" y="3574"/>
                    <a:pt x="15088" y="3391"/>
                    <a:pt x="14979" y="3263"/>
                  </a:cubicBezTo>
                  <a:cubicBezTo>
                    <a:pt x="14869" y="3136"/>
                    <a:pt x="14614" y="3026"/>
                    <a:pt x="14267" y="2917"/>
                  </a:cubicBezTo>
                  <a:close/>
                  <a:moveTo>
                    <a:pt x="17076" y="3902"/>
                  </a:moveTo>
                  <a:cubicBezTo>
                    <a:pt x="17022" y="3938"/>
                    <a:pt x="16985" y="3956"/>
                    <a:pt x="16967" y="3975"/>
                  </a:cubicBezTo>
                  <a:cubicBezTo>
                    <a:pt x="16949" y="4011"/>
                    <a:pt x="16839" y="4084"/>
                    <a:pt x="16821" y="4084"/>
                  </a:cubicBezTo>
                  <a:cubicBezTo>
                    <a:pt x="16711" y="4139"/>
                    <a:pt x="16602" y="4157"/>
                    <a:pt x="16474" y="4157"/>
                  </a:cubicBezTo>
                  <a:cubicBezTo>
                    <a:pt x="16274" y="4157"/>
                    <a:pt x="16146" y="4102"/>
                    <a:pt x="16073" y="3975"/>
                  </a:cubicBezTo>
                  <a:cubicBezTo>
                    <a:pt x="15982" y="3847"/>
                    <a:pt x="15964" y="3592"/>
                    <a:pt x="16037" y="3245"/>
                  </a:cubicBezTo>
                  <a:cubicBezTo>
                    <a:pt x="16128" y="2898"/>
                    <a:pt x="16237" y="2662"/>
                    <a:pt x="16420" y="2516"/>
                  </a:cubicBezTo>
                  <a:cubicBezTo>
                    <a:pt x="16547" y="2407"/>
                    <a:pt x="16693" y="2352"/>
                    <a:pt x="16857" y="2352"/>
                  </a:cubicBezTo>
                  <a:cubicBezTo>
                    <a:pt x="17040" y="2352"/>
                    <a:pt x="17168" y="2407"/>
                    <a:pt x="17241" y="2516"/>
                  </a:cubicBezTo>
                  <a:cubicBezTo>
                    <a:pt x="17259" y="2553"/>
                    <a:pt x="17295" y="2607"/>
                    <a:pt x="17314" y="2680"/>
                  </a:cubicBezTo>
                  <a:cubicBezTo>
                    <a:pt x="18098" y="2680"/>
                    <a:pt x="18098" y="2680"/>
                    <a:pt x="18098" y="2680"/>
                  </a:cubicBezTo>
                  <a:cubicBezTo>
                    <a:pt x="18098" y="2462"/>
                    <a:pt x="18043" y="2261"/>
                    <a:pt x="17934" y="2097"/>
                  </a:cubicBezTo>
                  <a:cubicBezTo>
                    <a:pt x="17752" y="1824"/>
                    <a:pt x="17441" y="1696"/>
                    <a:pt x="16985" y="1696"/>
                  </a:cubicBezTo>
                  <a:cubicBezTo>
                    <a:pt x="16547" y="1696"/>
                    <a:pt x="16183" y="1842"/>
                    <a:pt x="15891" y="2115"/>
                  </a:cubicBezTo>
                  <a:cubicBezTo>
                    <a:pt x="15599" y="2389"/>
                    <a:pt x="15398" y="2753"/>
                    <a:pt x="15271" y="3245"/>
                  </a:cubicBezTo>
                  <a:cubicBezTo>
                    <a:pt x="15161" y="3738"/>
                    <a:pt x="15198" y="4139"/>
                    <a:pt x="15380" y="4394"/>
                  </a:cubicBezTo>
                  <a:cubicBezTo>
                    <a:pt x="15544" y="4686"/>
                    <a:pt x="15854" y="4814"/>
                    <a:pt x="16292" y="4814"/>
                  </a:cubicBezTo>
                  <a:cubicBezTo>
                    <a:pt x="16638" y="4814"/>
                    <a:pt x="16949" y="4722"/>
                    <a:pt x="17222" y="4558"/>
                  </a:cubicBezTo>
                  <a:cubicBezTo>
                    <a:pt x="17496" y="4394"/>
                    <a:pt x="17697" y="4157"/>
                    <a:pt x="17861" y="3829"/>
                  </a:cubicBezTo>
                  <a:cubicBezTo>
                    <a:pt x="17295" y="3829"/>
                    <a:pt x="17295" y="3829"/>
                    <a:pt x="17295" y="3829"/>
                  </a:cubicBezTo>
                  <a:cubicBezTo>
                    <a:pt x="17204" y="3829"/>
                    <a:pt x="17131" y="3847"/>
                    <a:pt x="17076" y="3902"/>
                  </a:cubicBezTo>
                  <a:close/>
                  <a:moveTo>
                    <a:pt x="20505" y="3574"/>
                  </a:moveTo>
                  <a:cubicBezTo>
                    <a:pt x="20451" y="3865"/>
                    <a:pt x="20341" y="4102"/>
                    <a:pt x="20195" y="4266"/>
                  </a:cubicBezTo>
                  <a:cubicBezTo>
                    <a:pt x="20050" y="4449"/>
                    <a:pt x="19886" y="4558"/>
                    <a:pt x="19721" y="4631"/>
                  </a:cubicBezTo>
                  <a:cubicBezTo>
                    <a:pt x="19539" y="4722"/>
                    <a:pt x="19357" y="4777"/>
                    <a:pt x="19174" y="4795"/>
                  </a:cubicBezTo>
                  <a:cubicBezTo>
                    <a:pt x="18992" y="4814"/>
                    <a:pt x="18846" y="4814"/>
                    <a:pt x="18700" y="4814"/>
                  </a:cubicBezTo>
                  <a:cubicBezTo>
                    <a:pt x="18444" y="4814"/>
                    <a:pt x="18207" y="4741"/>
                    <a:pt x="18043" y="4595"/>
                  </a:cubicBezTo>
                  <a:cubicBezTo>
                    <a:pt x="17879" y="4449"/>
                    <a:pt x="17824" y="4212"/>
                    <a:pt x="17916" y="3865"/>
                  </a:cubicBezTo>
                  <a:cubicBezTo>
                    <a:pt x="17988" y="3555"/>
                    <a:pt x="18116" y="3336"/>
                    <a:pt x="18335" y="3190"/>
                  </a:cubicBezTo>
                  <a:cubicBezTo>
                    <a:pt x="18554" y="3063"/>
                    <a:pt x="18809" y="2971"/>
                    <a:pt x="19101" y="2917"/>
                  </a:cubicBezTo>
                  <a:cubicBezTo>
                    <a:pt x="19138" y="2917"/>
                    <a:pt x="19357" y="2881"/>
                    <a:pt x="19430" y="2881"/>
                  </a:cubicBezTo>
                  <a:cubicBezTo>
                    <a:pt x="19776" y="2826"/>
                    <a:pt x="19958" y="2735"/>
                    <a:pt x="19995" y="2589"/>
                  </a:cubicBezTo>
                  <a:cubicBezTo>
                    <a:pt x="20013" y="2480"/>
                    <a:pt x="19977" y="2407"/>
                    <a:pt x="19867" y="2370"/>
                  </a:cubicBezTo>
                  <a:cubicBezTo>
                    <a:pt x="19758" y="2334"/>
                    <a:pt x="19649" y="2316"/>
                    <a:pt x="19557" y="2316"/>
                  </a:cubicBezTo>
                  <a:cubicBezTo>
                    <a:pt x="19448" y="2316"/>
                    <a:pt x="19357" y="2334"/>
                    <a:pt x="19265" y="2370"/>
                  </a:cubicBezTo>
                  <a:cubicBezTo>
                    <a:pt x="19174" y="2389"/>
                    <a:pt x="19101" y="2443"/>
                    <a:pt x="19046" y="2534"/>
                  </a:cubicBezTo>
                  <a:cubicBezTo>
                    <a:pt x="18298" y="2534"/>
                    <a:pt x="18298" y="2534"/>
                    <a:pt x="18298" y="2534"/>
                  </a:cubicBezTo>
                  <a:cubicBezTo>
                    <a:pt x="18371" y="2297"/>
                    <a:pt x="18517" y="2115"/>
                    <a:pt x="18736" y="1951"/>
                  </a:cubicBezTo>
                  <a:cubicBezTo>
                    <a:pt x="18973" y="1787"/>
                    <a:pt x="19284" y="1696"/>
                    <a:pt x="19667" y="1696"/>
                  </a:cubicBezTo>
                  <a:cubicBezTo>
                    <a:pt x="20086" y="1696"/>
                    <a:pt x="20396" y="1769"/>
                    <a:pt x="20560" y="1915"/>
                  </a:cubicBezTo>
                  <a:cubicBezTo>
                    <a:pt x="20743" y="2061"/>
                    <a:pt x="20816" y="2279"/>
                    <a:pt x="20743" y="2534"/>
                  </a:cubicBezTo>
                  <a:close/>
                  <a:moveTo>
                    <a:pt x="19849" y="3245"/>
                  </a:moveTo>
                  <a:cubicBezTo>
                    <a:pt x="19740" y="3300"/>
                    <a:pt x="19576" y="3355"/>
                    <a:pt x="19375" y="3391"/>
                  </a:cubicBezTo>
                  <a:cubicBezTo>
                    <a:pt x="19101" y="3446"/>
                    <a:pt x="19101" y="3446"/>
                    <a:pt x="19101" y="3446"/>
                  </a:cubicBezTo>
                  <a:cubicBezTo>
                    <a:pt x="18955" y="3501"/>
                    <a:pt x="18864" y="3537"/>
                    <a:pt x="18773" y="3592"/>
                  </a:cubicBezTo>
                  <a:cubicBezTo>
                    <a:pt x="18718" y="3683"/>
                    <a:pt x="18663" y="3774"/>
                    <a:pt x="18645" y="3847"/>
                  </a:cubicBezTo>
                  <a:cubicBezTo>
                    <a:pt x="18627" y="3956"/>
                    <a:pt x="18627" y="4048"/>
                    <a:pt x="18681" y="4120"/>
                  </a:cubicBezTo>
                  <a:cubicBezTo>
                    <a:pt x="18736" y="4175"/>
                    <a:pt x="18827" y="4212"/>
                    <a:pt x="18955" y="4212"/>
                  </a:cubicBezTo>
                  <a:cubicBezTo>
                    <a:pt x="19174" y="4212"/>
                    <a:pt x="19338" y="4157"/>
                    <a:pt x="19503" y="4029"/>
                  </a:cubicBezTo>
                  <a:cubicBezTo>
                    <a:pt x="19649" y="3902"/>
                    <a:pt x="19740" y="3738"/>
                    <a:pt x="19794" y="3537"/>
                  </a:cubicBezTo>
                  <a:close/>
                  <a:moveTo>
                    <a:pt x="22038" y="984"/>
                  </a:moveTo>
                  <a:cubicBezTo>
                    <a:pt x="21983" y="911"/>
                    <a:pt x="21892" y="893"/>
                    <a:pt x="21801" y="893"/>
                  </a:cubicBezTo>
                  <a:cubicBezTo>
                    <a:pt x="21381" y="893"/>
                    <a:pt x="21381" y="893"/>
                    <a:pt x="21381" y="893"/>
                  </a:cubicBezTo>
                  <a:cubicBezTo>
                    <a:pt x="20505" y="4759"/>
                    <a:pt x="20505" y="4759"/>
                    <a:pt x="20505" y="4759"/>
                  </a:cubicBezTo>
                  <a:cubicBezTo>
                    <a:pt x="21290" y="4759"/>
                    <a:pt x="21290" y="4759"/>
                    <a:pt x="21290" y="4759"/>
                  </a:cubicBezTo>
                  <a:cubicBezTo>
                    <a:pt x="22092" y="1258"/>
                    <a:pt x="22092" y="1258"/>
                    <a:pt x="22092" y="1258"/>
                  </a:cubicBezTo>
                  <a:cubicBezTo>
                    <a:pt x="22111" y="1148"/>
                    <a:pt x="22092" y="1057"/>
                    <a:pt x="22038" y="984"/>
                  </a:cubicBezTo>
                  <a:close/>
                  <a:moveTo>
                    <a:pt x="23844" y="3829"/>
                  </a:moveTo>
                  <a:cubicBezTo>
                    <a:pt x="24409" y="3829"/>
                    <a:pt x="24409" y="3829"/>
                    <a:pt x="24409" y="3829"/>
                  </a:cubicBezTo>
                  <a:cubicBezTo>
                    <a:pt x="24245" y="4157"/>
                    <a:pt x="24026" y="4394"/>
                    <a:pt x="23771" y="4558"/>
                  </a:cubicBezTo>
                  <a:cubicBezTo>
                    <a:pt x="23497" y="4722"/>
                    <a:pt x="23187" y="4814"/>
                    <a:pt x="22822" y="4814"/>
                  </a:cubicBezTo>
                  <a:cubicBezTo>
                    <a:pt x="22402" y="4814"/>
                    <a:pt x="22092" y="4686"/>
                    <a:pt x="21910" y="4394"/>
                  </a:cubicBezTo>
                  <a:cubicBezTo>
                    <a:pt x="21746" y="4139"/>
                    <a:pt x="21710" y="3738"/>
                    <a:pt x="21819" y="3245"/>
                  </a:cubicBezTo>
                  <a:cubicBezTo>
                    <a:pt x="21928" y="2753"/>
                    <a:pt x="22129" y="2389"/>
                    <a:pt x="22421" y="2115"/>
                  </a:cubicBezTo>
                  <a:cubicBezTo>
                    <a:pt x="22731" y="1842"/>
                    <a:pt x="23096" y="1696"/>
                    <a:pt x="23534" y="1696"/>
                  </a:cubicBezTo>
                  <a:cubicBezTo>
                    <a:pt x="23971" y="1696"/>
                    <a:pt x="24299" y="1824"/>
                    <a:pt x="24482" y="2097"/>
                  </a:cubicBezTo>
                  <a:cubicBezTo>
                    <a:pt x="24664" y="2389"/>
                    <a:pt x="24701" y="2772"/>
                    <a:pt x="24573" y="3263"/>
                  </a:cubicBezTo>
                  <a:cubicBezTo>
                    <a:pt x="24573" y="3300"/>
                    <a:pt x="24537" y="3446"/>
                    <a:pt x="24518" y="3464"/>
                  </a:cubicBezTo>
                  <a:cubicBezTo>
                    <a:pt x="22567" y="3464"/>
                    <a:pt x="22567" y="3464"/>
                    <a:pt x="22567" y="3464"/>
                  </a:cubicBezTo>
                  <a:cubicBezTo>
                    <a:pt x="22530" y="3701"/>
                    <a:pt x="22548" y="3865"/>
                    <a:pt x="22621" y="3975"/>
                  </a:cubicBezTo>
                  <a:cubicBezTo>
                    <a:pt x="22694" y="4102"/>
                    <a:pt x="22822" y="4175"/>
                    <a:pt x="23023" y="4157"/>
                  </a:cubicBezTo>
                  <a:cubicBezTo>
                    <a:pt x="23297" y="4157"/>
                    <a:pt x="23406" y="4066"/>
                    <a:pt x="23443" y="4048"/>
                  </a:cubicBezTo>
                  <a:cubicBezTo>
                    <a:pt x="23461" y="4029"/>
                    <a:pt x="23552" y="3938"/>
                    <a:pt x="23625" y="3902"/>
                  </a:cubicBezTo>
                  <a:cubicBezTo>
                    <a:pt x="23680" y="3847"/>
                    <a:pt x="23753" y="3829"/>
                    <a:pt x="23844" y="3829"/>
                  </a:cubicBezTo>
                  <a:close/>
                  <a:moveTo>
                    <a:pt x="22694" y="2953"/>
                  </a:moveTo>
                  <a:cubicBezTo>
                    <a:pt x="23844" y="2953"/>
                    <a:pt x="23844" y="2953"/>
                    <a:pt x="23844" y="2953"/>
                  </a:cubicBezTo>
                  <a:cubicBezTo>
                    <a:pt x="23862" y="2753"/>
                    <a:pt x="23844" y="2607"/>
                    <a:pt x="23789" y="2516"/>
                  </a:cubicBezTo>
                  <a:cubicBezTo>
                    <a:pt x="23716" y="2407"/>
                    <a:pt x="23588" y="2352"/>
                    <a:pt x="23406" y="2352"/>
                  </a:cubicBezTo>
                  <a:cubicBezTo>
                    <a:pt x="23242" y="2352"/>
                    <a:pt x="23096" y="2407"/>
                    <a:pt x="22968" y="2516"/>
                  </a:cubicBezTo>
                  <a:cubicBezTo>
                    <a:pt x="22822" y="2607"/>
                    <a:pt x="22731" y="2772"/>
                    <a:pt x="22694" y="2953"/>
                  </a:cubicBezTo>
                  <a:close/>
                  <a:moveTo>
                    <a:pt x="26689" y="1769"/>
                  </a:moveTo>
                  <a:cubicBezTo>
                    <a:pt x="26488" y="1769"/>
                    <a:pt x="26288" y="1787"/>
                    <a:pt x="26087" y="1842"/>
                  </a:cubicBezTo>
                  <a:cubicBezTo>
                    <a:pt x="25887" y="1897"/>
                    <a:pt x="25704" y="1988"/>
                    <a:pt x="25522" y="2097"/>
                  </a:cubicBezTo>
                  <a:cubicBezTo>
                    <a:pt x="25358" y="2206"/>
                    <a:pt x="25194" y="2370"/>
                    <a:pt x="25066" y="2571"/>
                  </a:cubicBezTo>
                  <a:cubicBezTo>
                    <a:pt x="24938" y="2772"/>
                    <a:pt x="24829" y="3008"/>
                    <a:pt x="24774" y="3300"/>
                  </a:cubicBezTo>
                  <a:cubicBezTo>
                    <a:pt x="24427" y="4759"/>
                    <a:pt x="24427" y="4759"/>
                    <a:pt x="24427" y="4759"/>
                  </a:cubicBezTo>
                  <a:cubicBezTo>
                    <a:pt x="25230" y="4759"/>
                    <a:pt x="25230" y="4759"/>
                    <a:pt x="25230" y="4759"/>
                  </a:cubicBezTo>
                  <a:cubicBezTo>
                    <a:pt x="25577" y="3227"/>
                    <a:pt x="25577" y="3227"/>
                    <a:pt x="25577" y="3227"/>
                  </a:cubicBezTo>
                  <a:cubicBezTo>
                    <a:pt x="25631" y="2990"/>
                    <a:pt x="25741" y="2845"/>
                    <a:pt x="25850" y="2717"/>
                  </a:cubicBezTo>
                  <a:cubicBezTo>
                    <a:pt x="26123" y="2407"/>
                    <a:pt x="26634" y="2443"/>
                    <a:pt x="26634" y="2443"/>
                  </a:cubicBezTo>
                  <a:cubicBezTo>
                    <a:pt x="26817" y="1769"/>
                    <a:pt x="26817" y="1769"/>
                    <a:pt x="26817" y="1769"/>
                  </a:cubicBezTo>
                  <a:cubicBezTo>
                    <a:pt x="26799" y="1769"/>
                    <a:pt x="26707" y="1769"/>
                    <a:pt x="26689" y="1769"/>
                  </a:cubicBezTo>
                  <a:close/>
                  <a:moveTo>
                    <a:pt x="26908" y="1185"/>
                  </a:moveTo>
                  <a:cubicBezTo>
                    <a:pt x="26926" y="1094"/>
                    <a:pt x="26926" y="1094"/>
                    <a:pt x="26926" y="1094"/>
                  </a:cubicBezTo>
                  <a:cubicBezTo>
                    <a:pt x="27346" y="1094"/>
                    <a:pt x="27346" y="1094"/>
                    <a:pt x="27346" y="1094"/>
                  </a:cubicBezTo>
                  <a:cubicBezTo>
                    <a:pt x="27328" y="1185"/>
                    <a:pt x="27328" y="1185"/>
                    <a:pt x="27328" y="1185"/>
                  </a:cubicBezTo>
                  <a:cubicBezTo>
                    <a:pt x="27182" y="1185"/>
                    <a:pt x="27182" y="1185"/>
                    <a:pt x="27182" y="1185"/>
                  </a:cubicBezTo>
                  <a:cubicBezTo>
                    <a:pt x="27091" y="1586"/>
                    <a:pt x="27091" y="1586"/>
                    <a:pt x="27091" y="1586"/>
                  </a:cubicBezTo>
                  <a:cubicBezTo>
                    <a:pt x="26981" y="1586"/>
                    <a:pt x="26981" y="1586"/>
                    <a:pt x="26981" y="1586"/>
                  </a:cubicBezTo>
                  <a:cubicBezTo>
                    <a:pt x="27072" y="1185"/>
                    <a:pt x="27072" y="1185"/>
                    <a:pt x="27072" y="1185"/>
                  </a:cubicBezTo>
                  <a:close/>
                  <a:moveTo>
                    <a:pt x="27601" y="1094"/>
                  </a:moveTo>
                  <a:cubicBezTo>
                    <a:pt x="27638" y="1459"/>
                    <a:pt x="27638" y="1459"/>
                    <a:pt x="27638" y="1459"/>
                  </a:cubicBezTo>
                  <a:cubicBezTo>
                    <a:pt x="27838" y="1094"/>
                    <a:pt x="27838" y="1094"/>
                    <a:pt x="27838" y="1094"/>
                  </a:cubicBezTo>
                  <a:cubicBezTo>
                    <a:pt x="28002" y="1094"/>
                    <a:pt x="28002" y="1094"/>
                    <a:pt x="28002" y="1094"/>
                  </a:cubicBezTo>
                  <a:cubicBezTo>
                    <a:pt x="27893" y="1586"/>
                    <a:pt x="27893" y="1586"/>
                    <a:pt x="27893" y="1586"/>
                  </a:cubicBezTo>
                  <a:cubicBezTo>
                    <a:pt x="27784" y="1586"/>
                    <a:pt x="27784" y="1586"/>
                    <a:pt x="27784" y="1586"/>
                  </a:cubicBezTo>
                  <a:cubicBezTo>
                    <a:pt x="27875" y="1185"/>
                    <a:pt x="27875" y="1185"/>
                    <a:pt x="27875" y="1185"/>
                  </a:cubicBezTo>
                  <a:cubicBezTo>
                    <a:pt x="27656" y="1586"/>
                    <a:pt x="27656" y="1586"/>
                    <a:pt x="27656" y="1586"/>
                  </a:cubicBezTo>
                  <a:cubicBezTo>
                    <a:pt x="27583" y="1586"/>
                    <a:pt x="27583" y="1586"/>
                    <a:pt x="27583" y="1586"/>
                  </a:cubicBezTo>
                  <a:cubicBezTo>
                    <a:pt x="27528" y="1185"/>
                    <a:pt x="27528" y="1185"/>
                    <a:pt x="27528" y="1185"/>
                  </a:cubicBezTo>
                  <a:cubicBezTo>
                    <a:pt x="27455" y="1586"/>
                    <a:pt x="27455" y="1586"/>
                    <a:pt x="27455" y="1586"/>
                  </a:cubicBezTo>
                  <a:cubicBezTo>
                    <a:pt x="27346" y="1586"/>
                    <a:pt x="27346" y="1586"/>
                    <a:pt x="27346" y="1586"/>
                  </a:cubicBezTo>
                  <a:cubicBezTo>
                    <a:pt x="27455" y="1094"/>
                    <a:pt x="27455" y="1094"/>
                    <a:pt x="27455" y="10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9"/>
            <p:cNvSpPr/>
            <p:nvPr/>
          </p:nvSpPr>
          <p:spPr>
            <a:xfrm>
              <a:off x="7604442" y="4839276"/>
              <a:ext cx="170600" cy="437574"/>
            </a:xfrm>
            <a:prstGeom prst="parallelogram">
              <a:avLst>
                <a:gd name="adj" fmla="val 91071"/>
              </a:avLst>
            </a:pr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r-centered-right-mark-subhead">
  <p:cSld name="Color-centered-right-mark-subhead">
    <p:bg>
      <p:bgPr>
        <a:gradFill>
          <a:gsLst>
            <a:gs pos="0">
              <a:schemeClr val="accent4"/>
            </a:gs>
            <a:gs pos="27000">
              <a:schemeClr val="accent4"/>
            </a:gs>
            <a:gs pos="100000">
              <a:srgbClr val="0076BE"/>
            </a:gs>
          </a:gsLst>
          <a:lin ang="1200000" scaled="0"/>
        </a:gra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30" descr="A picture containing light&#10;&#10;Description automatically generated"/>
          <p:cNvPicPr preferRelativeResize="0"/>
          <p:nvPr/>
        </p:nvPicPr>
        <p:blipFill rotWithShape="1">
          <a:blip r:embed="rId2">
            <a:alphaModFix amt="17000"/>
          </a:blip>
          <a:srcRect/>
          <a:stretch/>
        </p:blipFill>
        <p:spPr>
          <a:xfrm>
            <a:off x="2648430" y="778899"/>
            <a:ext cx="6495570" cy="4364601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0"/>
          <p:cNvSpPr txBox="1">
            <a:spLocks noGrp="1"/>
          </p:cNvSpPr>
          <p:nvPr>
            <p:ph type="title"/>
          </p:nvPr>
        </p:nvSpPr>
        <p:spPr>
          <a:xfrm>
            <a:off x="219456" y="0"/>
            <a:ext cx="8705088" cy="437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30"/>
          <p:cNvSpPr txBox="1">
            <a:spLocks noGrp="1"/>
          </p:cNvSpPr>
          <p:nvPr>
            <p:ph type="body" idx="1"/>
          </p:nvPr>
        </p:nvSpPr>
        <p:spPr>
          <a:xfrm>
            <a:off x="219456" y="438912"/>
            <a:ext cx="8705088" cy="24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0" rIns="91425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40" name="Google Shape;340;p30"/>
          <p:cNvGrpSpPr/>
          <p:nvPr/>
        </p:nvGrpSpPr>
        <p:grpSpPr>
          <a:xfrm>
            <a:off x="4091940" y="694944"/>
            <a:ext cx="960120" cy="26676"/>
            <a:chOff x="4550759" y="4178160"/>
            <a:chExt cx="4289400" cy="119160"/>
          </a:xfrm>
        </p:grpSpPr>
        <p:sp>
          <p:nvSpPr>
            <p:cNvPr id="341" name="Google Shape;341;p30"/>
            <p:cNvSpPr/>
            <p:nvPr/>
          </p:nvSpPr>
          <p:spPr>
            <a:xfrm>
              <a:off x="6012360" y="4178160"/>
              <a:ext cx="1391040" cy="119160"/>
            </a:xfrm>
            <a:custGeom>
              <a:avLst/>
              <a:gdLst/>
              <a:ahLst/>
              <a:cxnLst/>
              <a:rect l="l" t="t" r="r" b="b"/>
              <a:pathLst>
                <a:path w="3865" h="332" extrusionOk="0">
                  <a:moveTo>
                    <a:pt x="0" y="332"/>
                  </a:moveTo>
                  <a:lnTo>
                    <a:pt x="3747" y="332"/>
                  </a:lnTo>
                  <a:lnTo>
                    <a:pt x="3865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4550759" y="4178160"/>
              <a:ext cx="1383842" cy="119160"/>
            </a:xfrm>
            <a:custGeom>
              <a:avLst/>
              <a:gdLst/>
              <a:ahLst/>
              <a:cxnLst/>
              <a:rect l="l" t="t" r="r" b="b"/>
              <a:pathLst>
                <a:path w="3845" h="332" extrusionOk="0">
                  <a:moveTo>
                    <a:pt x="3845" y="0"/>
                  </a:moveTo>
                  <a:lnTo>
                    <a:pt x="127" y="0"/>
                  </a:lnTo>
                  <a:lnTo>
                    <a:pt x="0" y="332"/>
                  </a:lnTo>
                  <a:lnTo>
                    <a:pt x="3728" y="33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7480799" y="4178160"/>
              <a:ext cx="1359360" cy="119160"/>
            </a:xfrm>
            <a:custGeom>
              <a:avLst/>
              <a:gdLst/>
              <a:ahLst/>
              <a:cxnLst/>
              <a:rect l="l" t="t" r="r" b="b"/>
              <a:pathLst>
                <a:path w="3777" h="332" extrusionOk="0">
                  <a:moveTo>
                    <a:pt x="118" y="0"/>
                  </a:moveTo>
                  <a:lnTo>
                    <a:pt x="0" y="332"/>
                  </a:lnTo>
                  <a:lnTo>
                    <a:pt x="3650" y="332"/>
                  </a:lnTo>
                  <a:lnTo>
                    <a:pt x="3777" y="0"/>
                  </a:ln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4" name="Google Shape;344;p30"/>
          <p:cNvSpPr txBox="1"/>
          <p:nvPr/>
        </p:nvSpPr>
        <p:spPr>
          <a:xfrm>
            <a:off x="504431" y="4870205"/>
            <a:ext cx="3117232" cy="22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©2019 Zscaler, Inc. All rights reserved. ZSCALER CONFIDENTIAL INFORMATION </a:t>
            </a:r>
            <a:endParaRPr/>
          </a:p>
        </p:txBody>
      </p:sp>
      <p:sp>
        <p:nvSpPr>
          <p:cNvPr id="345" name="Google Shape;345;p30"/>
          <p:cNvSpPr txBox="1"/>
          <p:nvPr/>
        </p:nvSpPr>
        <p:spPr>
          <a:xfrm>
            <a:off x="182391" y="4824761"/>
            <a:ext cx="217543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6" name="Google Shape;346;p30"/>
          <p:cNvCxnSpPr/>
          <p:nvPr/>
        </p:nvCxnSpPr>
        <p:spPr>
          <a:xfrm>
            <a:off x="439379" y="4916360"/>
            <a:ext cx="0" cy="9144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4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47" name="Google Shape;347;p30"/>
          <p:cNvGrpSpPr/>
          <p:nvPr/>
        </p:nvGrpSpPr>
        <p:grpSpPr>
          <a:xfrm>
            <a:off x="5932448" y="4839276"/>
            <a:ext cx="2893671" cy="437574"/>
            <a:chOff x="5932448" y="4839276"/>
            <a:chExt cx="2893671" cy="437574"/>
          </a:xfrm>
        </p:grpSpPr>
        <p:sp>
          <p:nvSpPr>
            <p:cNvPr id="348" name="Google Shape;348;p30"/>
            <p:cNvSpPr txBox="1"/>
            <p:nvPr/>
          </p:nvSpPr>
          <p:spPr>
            <a:xfrm>
              <a:off x="5932448" y="4860425"/>
              <a:ext cx="1692645" cy="220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Securing your cloud transformation</a:t>
              </a: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7851401" y="4844351"/>
              <a:ext cx="974718" cy="201168"/>
            </a:xfrm>
            <a:custGeom>
              <a:avLst/>
              <a:gdLst/>
              <a:ahLst/>
              <a:cxnLst/>
              <a:rect l="l" t="t" r="r" b="b"/>
              <a:pathLst>
                <a:path w="28002" h="5780" extrusionOk="0">
                  <a:moveTo>
                    <a:pt x="9342" y="2935"/>
                  </a:moveTo>
                  <a:cubicBezTo>
                    <a:pt x="9488" y="3865"/>
                    <a:pt x="8686" y="4394"/>
                    <a:pt x="7865" y="4449"/>
                  </a:cubicBezTo>
                  <a:cubicBezTo>
                    <a:pt x="7464" y="5179"/>
                    <a:pt x="6606" y="5780"/>
                    <a:pt x="5384" y="5780"/>
                  </a:cubicBezTo>
                  <a:cubicBezTo>
                    <a:pt x="4819" y="5780"/>
                    <a:pt x="4363" y="5689"/>
                    <a:pt x="3925" y="5452"/>
                  </a:cubicBezTo>
                  <a:cubicBezTo>
                    <a:pt x="3816" y="5470"/>
                    <a:pt x="3706" y="5489"/>
                    <a:pt x="3597" y="5489"/>
                  </a:cubicBezTo>
                  <a:cubicBezTo>
                    <a:pt x="3177" y="5489"/>
                    <a:pt x="2885" y="5398"/>
                    <a:pt x="2593" y="5069"/>
                  </a:cubicBezTo>
                  <a:cubicBezTo>
                    <a:pt x="3177" y="4321"/>
                    <a:pt x="4928" y="2971"/>
                    <a:pt x="7080" y="3665"/>
                  </a:cubicBezTo>
                  <a:cubicBezTo>
                    <a:pt x="8230" y="4048"/>
                    <a:pt x="8521" y="3172"/>
                    <a:pt x="8230" y="2845"/>
                  </a:cubicBezTo>
                  <a:cubicBezTo>
                    <a:pt x="7153" y="1623"/>
                    <a:pt x="4709" y="2717"/>
                    <a:pt x="4618" y="2808"/>
                  </a:cubicBezTo>
                  <a:cubicBezTo>
                    <a:pt x="5585" y="1349"/>
                    <a:pt x="9014" y="929"/>
                    <a:pt x="9342" y="2935"/>
                  </a:cubicBezTo>
                  <a:close/>
                  <a:moveTo>
                    <a:pt x="6041" y="1258"/>
                  </a:moveTo>
                  <a:cubicBezTo>
                    <a:pt x="6059" y="1258"/>
                    <a:pt x="5275" y="966"/>
                    <a:pt x="4181" y="1440"/>
                  </a:cubicBezTo>
                  <a:cubicBezTo>
                    <a:pt x="4162" y="1459"/>
                    <a:pt x="4035" y="1386"/>
                    <a:pt x="4035" y="1386"/>
                  </a:cubicBezTo>
                  <a:cubicBezTo>
                    <a:pt x="5092" y="692"/>
                    <a:pt x="6023" y="401"/>
                    <a:pt x="6807" y="510"/>
                  </a:cubicBezTo>
                  <a:cubicBezTo>
                    <a:pt x="6315" y="73"/>
                    <a:pt x="5749" y="0"/>
                    <a:pt x="4928" y="0"/>
                  </a:cubicBezTo>
                  <a:cubicBezTo>
                    <a:pt x="4016" y="0"/>
                    <a:pt x="3213" y="346"/>
                    <a:pt x="2721" y="875"/>
                  </a:cubicBezTo>
                  <a:cubicBezTo>
                    <a:pt x="2557" y="838"/>
                    <a:pt x="2393" y="820"/>
                    <a:pt x="2229" y="820"/>
                  </a:cubicBezTo>
                  <a:cubicBezTo>
                    <a:pt x="1006" y="820"/>
                    <a:pt x="-69" y="1933"/>
                    <a:pt x="4" y="3190"/>
                  </a:cubicBezTo>
                  <a:cubicBezTo>
                    <a:pt x="77" y="4449"/>
                    <a:pt x="1444" y="5252"/>
                    <a:pt x="2229" y="5033"/>
                  </a:cubicBezTo>
                  <a:cubicBezTo>
                    <a:pt x="2247" y="5033"/>
                    <a:pt x="2265" y="5033"/>
                    <a:pt x="2284" y="5033"/>
                  </a:cubicBezTo>
                  <a:cubicBezTo>
                    <a:pt x="2466" y="4193"/>
                    <a:pt x="3177" y="2261"/>
                    <a:pt x="6041" y="1258"/>
                  </a:cubicBezTo>
                  <a:close/>
                  <a:moveTo>
                    <a:pt x="12625" y="2407"/>
                  </a:moveTo>
                  <a:cubicBezTo>
                    <a:pt x="12771" y="1769"/>
                    <a:pt x="12771" y="1769"/>
                    <a:pt x="12771" y="1769"/>
                  </a:cubicBezTo>
                  <a:cubicBezTo>
                    <a:pt x="10309" y="1769"/>
                    <a:pt x="10309" y="1769"/>
                    <a:pt x="10309" y="1769"/>
                  </a:cubicBezTo>
                  <a:cubicBezTo>
                    <a:pt x="10254" y="2006"/>
                    <a:pt x="10254" y="2006"/>
                    <a:pt x="10254" y="2006"/>
                  </a:cubicBezTo>
                  <a:cubicBezTo>
                    <a:pt x="10236" y="2115"/>
                    <a:pt x="10254" y="2206"/>
                    <a:pt x="10309" y="2279"/>
                  </a:cubicBezTo>
                  <a:cubicBezTo>
                    <a:pt x="10364" y="2352"/>
                    <a:pt x="10437" y="2389"/>
                    <a:pt x="10546" y="2389"/>
                  </a:cubicBezTo>
                  <a:cubicBezTo>
                    <a:pt x="11696" y="2389"/>
                    <a:pt x="11696" y="2389"/>
                    <a:pt x="11696" y="2389"/>
                  </a:cubicBezTo>
                  <a:cubicBezTo>
                    <a:pt x="9671" y="4157"/>
                    <a:pt x="9671" y="4157"/>
                    <a:pt x="9671" y="4157"/>
                  </a:cubicBezTo>
                  <a:cubicBezTo>
                    <a:pt x="9543" y="4759"/>
                    <a:pt x="9543" y="4759"/>
                    <a:pt x="9543" y="4759"/>
                  </a:cubicBezTo>
                  <a:cubicBezTo>
                    <a:pt x="12133" y="4759"/>
                    <a:pt x="12133" y="4759"/>
                    <a:pt x="12133" y="4759"/>
                  </a:cubicBezTo>
                  <a:cubicBezTo>
                    <a:pt x="12297" y="4102"/>
                    <a:pt x="12297" y="4102"/>
                    <a:pt x="12297" y="4102"/>
                  </a:cubicBezTo>
                  <a:cubicBezTo>
                    <a:pt x="10637" y="4102"/>
                    <a:pt x="10637" y="4102"/>
                    <a:pt x="10637" y="4102"/>
                  </a:cubicBezTo>
                  <a:close/>
                  <a:moveTo>
                    <a:pt x="14267" y="2917"/>
                  </a:moveTo>
                  <a:cubicBezTo>
                    <a:pt x="14231" y="2917"/>
                    <a:pt x="14103" y="2898"/>
                    <a:pt x="14049" y="2881"/>
                  </a:cubicBezTo>
                  <a:cubicBezTo>
                    <a:pt x="13684" y="2790"/>
                    <a:pt x="13520" y="2699"/>
                    <a:pt x="13538" y="2571"/>
                  </a:cubicBezTo>
                  <a:cubicBezTo>
                    <a:pt x="13556" y="2480"/>
                    <a:pt x="13611" y="2425"/>
                    <a:pt x="13684" y="2370"/>
                  </a:cubicBezTo>
                  <a:cubicBezTo>
                    <a:pt x="13775" y="2334"/>
                    <a:pt x="13885" y="2297"/>
                    <a:pt x="14049" y="2297"/>
                  </a:cubicBezTo>
                  <a:cubicBezTo>
                    <a:pt x="14194" y="2297"/>
                    <a:pt x="14322" y="2334"/>
                    <a:pt x="14395" y="2407"/>
                  </a:cubicBezTo>
                  <a:cubicBezTo>
                    <a:pt x="14413" y="2443"/>
                    <a:pt x="14431" y="2462"/>
                    <a:pt x="14468" y="2498"/>
                  </a:cubicBezTo>
                  <a:cubicBezTo>
                    <a:pt x="14504" y="2626"/>
                    <a:pt x="14595" y="2680"/>
                    <a:pt x="14741" y="2680"/>
                  </a:cubicBezTo>
                  <a:cubicBezTo>
                    <a:pt x="15234" y="2680"/>
                    <a:pt x="15234" y="2680"/>
                    <a:pt x="15234" y="2680"/>
                  </a:cubicBezTo>
                  <a:cubicBezTo>
                    <a:pt x="15289" y="2389"/>
                    <a:pt x="15216" y="2152"/>
                    <a:pt x="15052" y="1951"/>
                  </a:cubicBezTo>
                  <a:cubicBezTo>
                    <a:pt x="14851" y="1787"/>
                    <a:pt x="14559" y="1696"/>
                    <a:pt x="14176" y="1696"/>
                  </a:cubicBezTo>
                  <a:cubicBezTo>
                    <a:pt x="13812" y="1696"/>
                    <a:pt x="13501" y="1787"/>
                    <a:pt x="13228" y="1951"/>
                  </a:cubicBezTo>
                  <a:cubicBezTo>
                    <a:pt x="12972" y="2152"/>
                    <a:pt x="12808" y="2389"/>
                    <a:pt x="12735" y="2662"/>
                  </a:cubicBezTo>
                  <a:cubicBezTo>
                    <a:pt x="12698" y="2898"/>
                    <a:pt x="12717" y="3063"/>
                    <a:pt x="12844" y="3209"/>
                  </a:cubicBezTo>
                  <a:cubicBezTo>
                    <a:pt x="12954" y="3336"/>
                    <a:pt x="13191" y="3464"/>
                    <a:pt x="13556" y="3555"/>
                  </a:cubicBezTo>
                  <a:cubicBezTo>
                    <a:pt x="13629" y="3574"/>
                    <a:pt x="13720" y="3592"/>
                    <a:pt x="13848" y="3628"/>
                  </a:cubicBezTo>
                  <a:cubicBezTo>
                    <a:pt x="14158" y="3683"/>
                    <a:pt x="14286" y="3792"/>
                    <a:pt x="14249" y="3920"/>
                  </a:cubicBezTo>
                  <a:cubicBezTo>
                    <a:pt x="14231" y="4011"/>
                    <a:pt x="14176" y="4084"/>
                    <a:pt x="14067" y="4139"/>
                  </a:cubicBezTo>
                  <a:cubicBezTo>
                    <a:pt x="13957" y="4193"/>
                    <a:pt x="13848" y="4212"/>
                    <a:pt x="13702" y="4212"/>
                  </a:cubicBezTo>
                  <a:cubicBezTo>
                    <a:pt x="13520" y="4212"/>
                    <a:pt x="13374" y="4175"/>
                    <a:pt x="13282" y="4102"/>
                  </a:cubicBezTo>
                  <a:cubicBezTo>
                    <a:pt x="13191" y="4029"/>
                    <a:pt x="13155" y="3920"/>
                    <a:pt x="13191" y="3774"/>
                  </a:cubicBezTo>
                  <a:cubicBezTo>
                    <a:pt x="12425" y="3774"/>
                    <a:pt x="12425" y="3774"/>
                    <a:pt x="12425" y="3774"/>
                  </a:cubicBezTo>
                  <a:cubicBezTo>
                    <a:pt x="12407" y="3811"/>
                    <a:pt x="12407" y="3811"/>
                    <a:pt x="12407" y="3811"/>
                  </a:cubicBezTo>
                  <a:cubicBezTo>
                    <a:pt x="12334" y="4139"/>
                    <a:pt x="12388" y="4394"/>
                    <a:pt x="12571" y="4558"/>
                  </a:cubicBezTo>
                  <a:cubicBezTo>
                    <a:pt x="12735" y="4722"/>
                    <a:pt x="13045" y="4814"/>
                    <a:pt x="13465" y="4814"/>
                  </a:cubicBezTo>
                  <a:cubicBezTo>
                    <a:pt x="13921" y="4814"/>
                    <a:pt x="14267" y="4741"/>
                    <a:pt x="14541" y="4576"/>
                  </a:cubicBezTo>
                  <a:cubicBezTo>
                    <a:pt x="14814" y="4394"/>
                    <a:pt x="14997" y="4139"/>
                    <a:pt x="15070" y="3811"/>
                  </a:cubicBezTo>
                  <a:cubicBezTo>
                    <a:pt x="15125" y="3574"/>
                    <a:pt x="15088" y="3391"/>
                    <a:pt x="14979" y="3263"/>
                  </a:cubicBezTo>
                  <a:cubicBezTo>
                    <a:pt x="14869" y="3136"/>
                    <a:pt x="14614" y="3026"/>
                    <a:pt x="14267" y="2917"/>
                  </a:cubicBezTo>
                  <a:close/>
                  <a:moveTo>
                    <a:pt x="17076" y="3902"/>
                  </a:moveTo>
                  <a:cubicBezTo>
                    <a:pt x="17022" y="3938"/>
                    <a:pt x="16985" y="3956"/>
                    <a:pt x="16967" y="3975"/>
                  </a:cubicBezTo>
                  <a:cubicBezTo>
                    <a:pt x="16949" y="4011"/>
                    <a:pt x="16839" y="4084"/>
                    <a:pt x="16821" y="4084"/>
                  </a:cubicBezTo>
                  <a:cubicBezTo>
                    <a:pt x="16711" y="4139"/>
                    <a:pt x="16602" y="4157"/>
                    <a:pt x="16474" y="4157"/>
                  </a:cubicBezTo>
                  <a:cubicBezTo>
                    <a:pt x="16274" y="4157"/>
                    <a:pt x="16146" y="4102"/>
                    <a:pt x="16073" y="3975"/>
                  </a:cubicBezTo>
                  <a:cubicBezTo>
                    <a:pt x="15982" y="3847"/>
                    <a:pt x="15964" y="3592"/>
                    <a:pt x="16037" y="3245"/>
                  </a:cubicBezTo>
                  <a:cubicBezTo>
                    <a:pt x="16128" y="2898"/>
                    <a:pt x="16237" y="2662"/>
                    <a:pt x="16420" y="2516"/>
                  </a:cubicBezTo>
                  <a:cubicBezTo>
                    <a:pt x="16547" y="2407"/>
                    <a:pt x="16693" y="2352"/>
                    <a:pt x="16857" y="2352"/>
                  </a:cubicBezTo>
                  <a:cubicBezTo>
                    <a:pt x="17040" y="2352"/>
                    <a:pt x="17168" y="2407"/>
                    <a:pt x="17241" y="2516"/>
                  </a:cubicBezTo>
                  <a:cubicBezTo>
                    <a:pt x="17259" y="2553"/>
                    <a:pt x="17295" y="2607"/>
                    <a:pt x="17314" y="2680"/>
                  </a:cubicBezTo>
                  <a:cubicBezTo>
                    <a:pt x="18098" y="2680"/>
                    <a:pt x="18098" y="2680"/>
                    <a:pt x="18098" y="2680"/>
                  </a:cubicBezTo>
                  <a:cubicBezTo>
                    <a:pt x="18098" y="2462"/>
                    <a:pt x="18043" y="2261"/>
                    <a:pt x="17934" y="2097"/>
                  </a:cubicBezTo>
                  <a:cubicBezTo>
                    <a:pt x="17752" y="1824"/>
                    <a:pt x="17441" y="1696"/>
                    <a:pt x="16985" y="1696"/>
                  </a:cubicBezTo>
                  <a:cubicBezTo>
                    <a:pt x="16547" y="1696"/>
                    <a:pt x="16183" y="1842"/>
                    <a:pt x="15891" y="2115"/>
                  </a:cubicBezTo>
                  <a:cubicBezTo>
                    <a:pt x="15599" y="2389"/>
                    <a:pt x="15398" y="2753"/>
                    <a:pt x="15271" y="3245"/>
                  </a:cubicBezTo>
                  <a:cubicBezTo>
                    <a:pt x="15161" y="3738"/>
                    <a:pt x="15198" y="4139"/>
                    <a:pt x="15380" y="4394"/>
                  </a:cubicBezTo>
                  <a:cubicBezTo>
                    <a:pt x="15544" y="4686"/>
                    <a:pt x="15854" y="4814"/>
                    <a:pt x="16292" y="4814"/>
                  </a:cubicBezTo>
                  <a:cubicBezTo>
                    <a:pt x="16638" y="4814"/>
                    <a:pt x="16949" y="4722"/>
                    <a:pt x="17222" y="4558"/>
                  </a:cubicBezTo>
                  <a:cubicBezTo>
                    <a:pt x="17496" y="4394"/>
                    <a:pt x="17697" y="4157"/>
                    <a:pt x="17861" y="3829"/>
                  </a:cubicBezTo>
                  <a:cubicBezTo>
                    <a:pt x="17295" y="3829"/>
                    <a:pt x="17295" y="3829"/>
                    <a:pt x="17295" y="3829"/>
                  </a:cubicBezTo>
                  <a:cubicBezTo>
                    <a:pt x="17204" y="3829"/>
                    <a:pt x="17131" y="3847"/>
                    <a:pt x="17076" y="3902"/>
                  </a:cubicBezTo>
                  <a:close/>
                  <a:moveTo>
                    <a:pt x="20505" y="3574"/>
                  </a:moveTo>
                  <a:cubicBezTo>
                    <a:pt x="20451" y="3865"/>
                    <a:pt x="20341" y="4102"/>
                    <a:pt x="20195" y="4266"/>
                  </a:cubicBezTo>
                  <a:cubicBezTo>
                    <a:pt x="20050" y="4449"/>
                    <a:pt x="19886" y="4558"/>
                    <a:pt x="19721" y="4631"/>
                  </a:cubicBezTo>
                  <a:cubicBezTo>
                    <a:pt x="19539" y="4722"/>
                    <a:pt x="19357" y="4777"/>
                    <a:pt x="19174" y="4795"/>
                  </a:cubicBezTo>
                  <a:cubicBezTo>
                    <a:pt x="18992" y="4814"/>
                    <a:pt x="18846" y="4814"/>
                    <a:pt x="18700" y="4814"/>
                  </a:cubicBezTo>
                  <a:cubicBezTo>
                    <a:pt x="18444" y="4814"/>
                    <a:pt x="18207" y="4741"/>
                    <a:pt x="18043" y="4595"/>
                  </a:cubicBezTo>
                  <a:cubicBezTo>
                    <a:pt x="17879" y="4449"/>
                    <a:pt x="17824" y="4212"/>
                    <a:pt x="17916" y="3865"/>
                  </a:cubicBezTo>
                  <a:cubicBezTo>
                    <a:pt x="17988" y="3555"/>
                    <a:pt x="18116" y="3336"/>
                    <a:pt x="18335" y="3190"/>
                  </a:cubicBezTo>
                  <a:cubicBezTo>
                    <a:pt x="18554" y="3063"/>
                    <a:pt x="18809" y="2971"/>
                    <a:pt x="19101" y="2917"/>
                  </a:cubicBezTo>
                  <a:cubicBezTo>
                    <a:pt x="19138" y="2917"/>
                    <a:pt x="19357" y="2881"/>
                    <a:pt x="19430" y="2881"/>
                  </a:cubicBezTo>
                  <a:cubicBezTo>
                    <a:pt x="19776" y="2826"/>
                    <a:pt x="19958" y="2735"/>
                    <a:pt x="19995" y="2589"/>
                  </a:cubicBezTo>
                  <a:cubicBezTo>
                    <a:pt x="20013" y="2480"/>
                    <a:pt x="19977" y="2407"/>
                    <a:pt x="19867" y="2370"/>
                  </a:cubicBezTo>
                  <a:cubicBezTo>
                    <a:pt x="19758" y="2334"/>
                    <a:pt x="19649" y="2316"/>
                    <a:pt x="19557" y="2316"/>
                  </a:cubicBezTo>
                  <a:cubicBezTo>
                    <a:pt x="19448" y="2316"/>
                    <a:pt x="19357" y="2334"/>
                    <a:pt x="19265" y="2370"/>
                  </a:cubicBezTo>
                  <a:cubicBezTo>
                    <a:pt x="19174" y="2389"/>
                    <a:pt x="19101" y="2443"/>
                    <a:pt x="19046" y="2534"/>
                  </a:cubicBezTo>
                  <a:cubicBezTo>
                    <a:pt x="18298" y="2534"/>
                    <a:pt x="18298" y="2534"/>
                    <a:pt x="18298" y="2534"/>
                  </a:cubicBezTo>
                  <a:cubicBezTo>
                    <a:pt x="18371" y="2297"/>
                    <a:pt x="18517" y="2115"/>
                    <a:pt x="18736" y="1951"/>
                  </a:cubicBezTo>
                  <a:cubicBezTo>
                    <a:pt x="18973" y="1787"/>
                    <a:pt x="19284" y="1696"/>
                    <a:pt x="19667" y="1696"/>
                  </a:cubicBezTo>
                  <a:cubicBezTo>
                    <a:pt x="20086" y="1696"/>
                    <a:pt x="20396" y="1769"/>
                    <a:pt x="20560" y="1915"/>
                  </a:cubicBezTo>
                  <a:cubicBezTo>
                    <a:pt x="20743" y="2061"/>
                    <a:pt x="20816" y="2279"/>
                    <a:pt x="20743" y="2534"/>
                  </a:cubicBezTo>
                  <a:close/>
                  <a:moveTo>
                    <a:pt x="19849" y="3245"/>
                  </a:moveTo>
                  <a:cubicBezTo>
                    <a:pt x="19740" y="3300"/>
                    <a:pt x="19576" y="3355"/>
                    <a:pt x="19375" y="3391"/>
                  </a:cubicBezTo>
                  <a:cubicBezTo>
                    <a:pt x="19101" y="3446"/>
                    <a:pt x="19101" y="3446"/>
                    <a:pt x="19101" y="3446"/>
                  </a:cubicBezTo>
                  <a:cubicBezTo>
                    <a:pt x="18955" y="3501"/>
                    <a:pt x="18864" y="3537"/>
                    <a:pt x="18773" y="3592"/>
                  </a:cubicBezTo>
                  <a:cubicBezTo>
                    <a:pt x="18718" y="3683"/>
                    <a:pt x="18663" y="3774"/>
                    <a:pt x="18645" y="3847"/>
                  </a:cubicBezTo>
                  <a:cubicBezTo>
                    <a:pt x="18627" y="3956"/>
                    <a:pt x="18627" y="4048"/>
                    <a:pt x="18681" y="4120"/>
                  </a:cubicBezTo>
                  <a:cubicBezTo>
                    <a:pt x="18736" y="4175"/>
                    <a:pt x="18827" y="4212"/>
                    <a:pt x="18955" y="4212"/>
                  </a:cubicBezTo>
                  <a:cubicBezTo>
                    <a:pt x="19174" y="4212"/>
                    <a:pt x="19338" y="4157"/>
                    <a:pt x="19503" y="4029"/>
                  </a:cubicBezTo>
                  <a:cubicBezTo>
                    <a:pt x="19649" y="3902"/>
                    <a:pt x="19740" y="3738"/>
                    <a:pt x="19794" y="3537"/>
                  </a:cubicBezTo>
                  <a:close/>
                  <a:moveTo>
                    <a:pt x="22038" y="984"/>
                  </a:moveTo>
                  <a:cubicBezTo>
                    <a:pt x="21983" y="911"/>
                    <a:pt x="21892" y="893"/>
                    <a:pt x="21801" y="893"/>
                  </a:cubicBezTo>
                  <a:cubicBezTo>
                    <a:pt x="21381" y="893"/>
                    <a:pt x="21381" y="893"/>
                    <a:pt x="21381" y="893"/>
                  </a:cubicBezTo>
                  <a:cubicBezTo>
                    <a:pt x="20505" y="4759"/>
                    <a:pt x="20505" y="4759"/>
                    <a:pt x="20505" y="4759"/>
                  </a:cubicBezTo>
                  <a:cubicBezTo>
                    <a:pt x="21290" y="4759"/>
                    <a:pt x="21290" y="4759"/>
                    <a:pt x="21290" y="4759"/>
                  </a:cubicBezTo>
                  <a:cubicBezTo>
                    <a:pt x="22092" y="1258"/>
                    <a:pt x="22092" y="1258"/>
                    <a:pt x="22092" y="1258"/>
                  </a:cubicBezTo>
                  <a:cubicBezTo>
                    <a:pt x="22111" y="1148"/>
                    <a:pt x="22092" y="1057"/>
                    <a:pt x="22038" y="984"/>
                  </a:cubicBezTo>
                  <a:close/>
                  <a:moveTo>
                    <a:pt x="23844" y="3829"/>
                  </a:moveTo>
                  <a:cubicBezTo>
                    <a:pt x="24409" y="3829"/>
                    <a:pt x="24409" y="3829"/>
                    <a:pt x="24409" y="3829"/>
                  </a:cubicBezTo>
                  <a:cubicBezTo>
                    <a:pt x="24245" y="4157"/>
                    <a:pt x="24026" y="4394"/>
                    <a:pt x="23771" y="4558"/>
                  </a:cubicBezTo>
                  <a:cubicBezTo>
                    <a:pt x="23497" y="4722"/>
                    <a:pt x="23187" y="4814"/>
                    <a:pt x="22822" y="4814"/>
                  </a:cubicBezTo>
                  <a:cubicBezTo>
                    <a:pt x="22402" y="4814"/>
                    <a:pt x="22092" y="4686"/>
                    <a:pt x="21910" y="4394"/>
                  </a:cubicBezTo>
                  <a:cubicBezTo>
                    <a:pt x="21746" y="4139"/>
                    <a:pt x="21710" y="3738"/>
                    <a:pt x="21819" y="3245"/>
                  </a:cubicBezTo>
                  <a:cubicBezTo>
                    <a:pt x="21928" y="2753"/>
                    <a:pt x="22129" y="2389"/>
                    <a:pt x="22421" y="2115"/>
                  </a:cubicBezTo>
                  <a:cubicBezTo>
                    <a:pt x="22731" y="1842"/>
                    <a:pt x="23096" y="1696"/>
                    <a:pt x="23534" y="1696"/>
                  </a:cubicBezTo>
                  <a:cubicBezTo>
                    <a:pt x="23971" y="1696"/>
                    <a:pt x="24299" y="1824"/>
                    <a:pt x="24482" y="2097"/>
                  </a:cubicBezTo>
                  <a:cubicBezTo>
                    <a:pt x="24664" y="2389"/>
                    <a:pt x="24701" y="2772"/>
                    <a:pt x="24573" y="3263"/>
                  </a:cubicBezTo>
                  <a:cubicBezTo>
                    <a:pt x="24573" y="3300"/>
                    <a:pt x="24537" y="3446"/>
                    <a:pt x="24518" y="3464"/>
                  </a:cubicBezTo>
                  <a:cubicBezTo>
                    <a:pt x="22567" y="3464"/>
                    <a:pt x="22567" y="3464"/>
                    <a:pt x="22567" y="3464"/>
                  </a:cubicBezTo>
                  <a:cubicBezTo>
                    <a:pt x="22530" y="3701"/>
                    <a:pt x="22548" y="3865"/>
                    <a:pt x="22621" y="3975"/>
                  </a:cubicBezTo>
                  <a:cubicBezTo>
                    <a:pt x="22694" y="4102"/>
                    <a:pt x="22822" y="4175"/>
                    <a:pt x="23023" y="4157"/>
                  </a:cubicBezTo>
                  <a:cubicBezTo>
                    <a:pt x="23297" y="4157"/>
                    <a:pt x="23406" y="4066"/>
                    <a:pt x="23443" y="4048"/>
                  </a:cubicBezTo>
                  <a:cubicBezTo>
                    <a:pt x="23461" y="4029"/>
                    <a:pt x="23552" y="3938"/>
                    <a:pt x="23625" y="3902"/>
                  </a:cubicBezTo>
                  <a:cubicBezTo>
                    <a:pt x="23680" y="3847"/>
                    <a:pt x="23753" y="3829"/>
                    <a:pt x="23844" y="3829"/>
                  </a:cubicBezTo>
                  <a:close/>
                  <a:moveTo>
                    <a:pt x="22694" y="2953"/>
                  </a:moveTo>
                  <a:cubicBezTo>
                    <a:pt x="23844" y="2953"/>
                    <a:pt x="23844" y="2953"/>
                    <a:pt x="23844" y="2953"/>
                  </a:cubicBezTo>
                  <a:cubicBezTo>
                    <a:pt x="23862" y="2753"/>
                    <a:pt x="23844" y="2607"/>
                    <a:pt x="23789" y="2516"/>
                  </a:cubicBezTo>
                  <a:cubicBezTo>
                    <a:pt x="23716" y="2407"/>
                    <a:pt x="23588" y="2352"/>
                    <a:pt x="23406" y="2352"/>
                  </a:cubicBezTo>
                  <a:cubicBezTo>
                    <a:pt x="23242" y="2352"/>
                    <a:pt x="23096" y="2407"/>
                    <a:pt x="22968" y="2516"/>
                  </a:cubicBezTo>
                  <a:cubicBezTo>
                    <a:pt x="22822" y="2607"/>
                    <a:pt x="22731" y="2772"/>
                    <a:pt x="22694" y="2953"/>
                  </a:cubicBezTo>
                  <a:close/>
                  <a:moveTo>
                    <a:pt x="26689" y="1769"/>
                  </a:moveTo>
                  <a:cubicBezTo>
                    <a:pt x="26488" y="1769"/>
                    <a:pt x="26288" y="1787"/>
                    <a:pt x="26087" y="1842"/>
                  </a:cubicBezTo>
                  <a:cubicBezTo>
                    <a:pt x="25887" y="1897"/>
                    <a:pt x="25704" y="1988"/>
                    <a:pt x="25522" y="2097"/>
                  </a:cubicBezTo>
                  <a:cubicBezTo>
                    <a:pt x="25358" y="2206"/>
                    <a:pt x="25194" y="2370"/>
                    <a:pt x="25066" y="2571"/>
                  </a:cubicBezTo>
                  <a:cubicBezTo>
                    <a:pt x="24938" y="2772"/>
                    <a:pt x="24829" y="3008"/>
                    <a:pt x="24774" y="3300"/>
                  </a:cubicBezTo>
                  <a:cubicBezTo>
                    <a:pt x="24427" y="4759"/>
                    <a:pt x="24427" y="4759"/>
                    <a:pt x="24427" y="4759"/>
                  </a:cubicBezTo>
                  <a:cubicBezTo>
                    <a:pt x="25230" y="4759"/>
                    <a:pt x="25230" y="4759"/>
                    <a:pt x="25230" y="4759"/>
                  </a:cubicBezTo>
                  <a:cubicBezTo>
                    <a:pt x="25577" y="3227"/>
                    <a:pt x="25577" y="3227"/>
                    <a:pt x="25577" y="3227"/>
                  </a:cubicBezTo>
                  <a:cubicBezTo>
                    <a:pt x="25631" y="2990"/>
                    <a:pt x="25741" y="2845"/>
                    <a:pt x="25850" y="2717"/>
                  </a:cubicBezTo>
                  <a:cubicBezTo>
                    <a:pt x="26123" y="2407"/>
                    <a:pt x="26634" y="2443"/>
                    <a:pt x="26634" y="2443"/>
                  </a:cubicBezTo>
                  <a:cubicBezTo>
                    <a:pt x="26817" y="1769"/>
                    <a:pt x="26817" y="1769"/>
                    <a:pt x="26817" y="1769"/>
                  </a:cubicBezTo>
                  <a:cubicBezTo>
                    <a:pt x="26799" y="1769"/>
                    <a:pt x="26707" y="1769"/>
                    <a:pt x="26689" y="1769"/>
                  </a:cubicBezTo>
                  <a:close/>
                  <a:moveTo>
                    <a:pt x="26908" y="1185"/>
                  </a:moveTo>
                  <a:cubicBezTo>
                    <a:pt x="26926" y="1094"/>
                    <a:pt x="26926" y="1094"/>
                    <a:pt x="26926" y="1094"/>
                  </a:cubicBezTo>
                  <a:cubicBezTo>
                    <a:pt x="27346" y="1094"/>
                    <a:pt x="27346" y="1094"/>
                    <a:pt x="27346" y="1094"/>
                  </a:cubicBezTo>
                  <a:cubicBezTo>
                    <a:pt x="27328" y="1185"/>
                    <a:pt x="27328" y="1185"/>
                    <a:pt x="27328" y="1185"/>
                  </a:cubicBezTo>
                  <a:cubicBezTo>
                    <a:pt x="27182" y="1185"/>
                    <a:pt x="27182" y="1185"/>
                    <a:pt x="27182" y="1185"/>
                  </a:cubicBezTo>
                  <a:cubicBezTo>
                    <a:pt x="27091" y="1586"/>
                    <a:pt x="27091" y="1586"/>
                    <a:pt x="27091" y="1586"/>
                  </a:cubicBezTo>
                  <a:cubicBezTo>
                    <a:pt x="26981" y="1586"/>
                    <a:pt x="26981" y="1586"/>
                    <a:pt x="26981" y="1586"/>
                  </a:cubicBezTo>
                  <a:cubicBezTo>
                    <a:pt x="27072" y="1185"/>
                    <a:pt x="27072" y="1185"/>
                    <a:pt x="27072" y="1185"/>
                  </a:cubicBezTo>
                  <a:close/>
                  <a:moveTo>
                    <a:pt x="27601" y="1094"/>
                  </a:moveTo>
                  <a:cubicBezTo>
                    <a:pt x="27638" y="1459"/>
                    <a:pt x="27638" y="1459"/>
                    <a:pt x="27638" y="1459"/>
                  </a:cubicBezTo>
                  <a:cubicBezTo>
                    <a:pt x="27838" y="1094"/>
                    <a:pt x="27838" y="1094"/>
                    <a:pt x="27838" y="1094"/>
                  </a:cubicBezTo>
                  <a:cubicBezTo>
                    <a:pt x="28002" y="1094"/>
                    <a:pt x="28002" y="1094"/>
                    <a:pt x="28002" y="1094"/>
                  </a:cubicBezTo>
                  <a:cubicBezTo>
                    <a:pt x="27893" y="1586"/>
                    <a:pt x="27893" y="1586"/>
                    <a:pt x="27893" y="1586"/>
                  </a:cubicBezTo>
                  <a:cubicBezTo>
                    <a:pt x="27784" y="1586"/>
                    <a:pt x="27784" y="1586"/>
                    <a:pt x="27784" y="1586"/>
                  </a:cubicBezTo>
                  <a:cubicBezTo>
                    <a:pt x="27875" y="1185"/>
                    <a:pt x="27875" y="1185"/>
                    <a:pt x="27875" y="1185"/>
                  </a:cubicBezTo>
                  <a:cubicBezTo>
                    <a:pt x="27656" y="1586"/>
                    <a:pt x="27656" y="1586"/>
                    <a:pt x="27656" y="1586"/>
                  </a:cubicBezTo>
                  <a:cubicBezTo>
                    <a:pt x="27583" y="1586"/>
                    <a:pt x="27583" y="1586"/>
                    <a:pt x="27583" y="1586"/>
                  </a:cubicBezTo>
                  <a:cubicBezTo>
                    <a:pt x="27528" y="1185"/>
                    <a:pt x="27528" y="1185"/>
                    <a:pt x="27528" y="1185"/>
                  </a:cubicBezTo>
                  <a:cubicBezTo>
                    <a:pt x="27455" y="1586"/>
                    <a:pt x="27455" y="1586"/>
                    <a:pt x="27455" y="1586"/>
                  </a:cubicBezTo>
                  <a:cubicBezTo>
                    <a:pt x="27346" y="1586"/>
                    <a:pt x="27346" y="1586"/>
                    <a:pt x="27346" y="1586"/>
                  </a:cubicBezTo>
                  <a:cubicBezTo>
                    <a:pt x="27455" y="1094"/>
                    <a:pt x="27455" y="1094"/>
                    <a:pt x="27455" y="10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7604442" y="4839276"/>
              <a:ext cx="170600" cy="437574"/>
            </a:xfrm>
            <a:prstGeom prst="parallelogram">
              <a:avLst>
                <a:gd name="adj" fmla="val 91071"/>
              </a:avLst>
            </a:pr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-mid-mark">
  <p:cSld name="White-mid-mar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11"/>
          <p:cNvGrpSpPr/>
          <p:nvPr/>
        </p:nvGrpSpPr>
        <p:grpSpPr>
          <a:xfrm>
            <a:off x="3893536" y="813108"/>
            <a:ext cx="5250465" cy="4329615"/>
            <a:chOff x="3893536" y="813108"/>
            <a:chExt cx="5250465" cy="4329615"/>
          </a:xfrm>
        </p:grpSpPr>
        <p:sp>
          <p:nvSpPr>
            <p:cNvPr id="39" name="Google Shape;39;p11"/>
            <p:cNvSpPr/>
            <p:nvPr/>
          </p:nvSpPr>
          <p:spPr>
            <a:xfrm>
              <a:off x="3893536" y="813108"/>
              <a:ext cx="5250464" cy="4329615"/>
            </a:xfrm>
            <a:custGeom>
              <a:avLst/>
              <a:gdLst/>
              <a:ahLst/>
              <a:cxnLst/>
              <a:rect l="l" t="t" r="r" b="b"/>
              <a:pathLst>
                <a:path w="5250464" h="4329615" extrusionOk="0">
                  <a:moveTo>
                    <a:pt x="3679029" y="0"/>
                  </a:moveTo>
                  <a:cubicBezTo>
                    <a:pt x="4293585" y="0"/>
                    <a:pt x="4716682" y="51245"/>
                    <a:pt x="5088122" y="371426"/>
                  </a:cubicBezTo>
                  <a:cubicBezTo>
                    <a:pt x="5139369" y="416266"/>
                    <a:pt x="5186811" y="462508"/>
                    <a:pt x="5230599" y="509102"/>
                  </a:cubicBezTo>
                  <a:lnTo>
                    <a:pt x="5250464" y="532137"/>
                  </a:lnTo>
                  <a:lnTo>
                    <a:pt x="5250464" y="3997457"/>
                  </a:lnTo>
                  <a:lnTo>
                    <a:pt x="5176266" y="4043103"/>
                  </a:lnTo>
                  <a:cubicBezTo>
                    <a:pt x="4863966" y="4220770"/>
                    <a:pt x="4473156" y="4329615"/>
                    <a:pt x="4011931" y="4329615"/>
                  </a:cubicBezTo>
                  <a:cubicBezTo>
                    <a:pt x="3589244" y="4329615"/>
                    <a:pt x="3255932" y="4265661"/>
                    <a:pt x="2935740" y="4099216"/>
                  </a:cubicBezTo>
                  <a:cubicBezTo>
                    <a:pt x="2859074" y="4111925"/>
                    <a:pt x="2769289" y="4124634"/>
                    <a:pt x="2692213" y="4124634"/>
                  </a:cubicBezTo>
                  <a:cubicBezTo>
                    <a:pt x="2372021" y="4124634"/>
                    <a:pt x="2154733" y="4047971"/>
                    <a:pt x="1937035" y="3804453"/>
                  </a:cubicBezTo>
                  <a:cubicBezTo>
                    <a:pt x="1937035" y="3804453"/>
                    <a:pt x="1757465" y="3804453"/>
                    <a:pt x="1706217" y="3779035"/>
                  </a:cubicBezTo>
                  <a:cubicBezTo>
                    <a:pt x="1693508" y="3779035"/>
                    <a:pt x="1680799" y="3779035"/>
                    <a:pt x="1667680" y="3779035"/>
                  </a:cubicBezTo>
                  <a:cubicBezTo>
                    <a:pt x="1603723" y="3791744"/>
                    <a:pt x="1552476" y="3804453"/>
                    <a:pt x="1513938" y="3804453"/>
                  </a:cubicBezTo>
                  <a:cubicBezTo>
                    <a:pt x="912091" y="3830281"/>
                    <a:pt x="53598" y="3266992"/>
                    <a:pt x="2351" y="2395822"/>
                  </a:cubicBezTo>
                  <a:cubicBezTo>
                    <a:pt x="-48896" y="1447578"/>
                    <a:pt x="745230" y="614944"/>
                    <a:pt x="1667680" y="614944"/>
                  </a:cubicBezTo>
                  <a:cubicBezTo>
                    <a:pt x="1796002" y="614944"/>
                    <a:pt x="1911206" y="627653"/>
                    <a:pt x="2026410" y="653480"/>
                  </a:cubicBezTo>
                  <a:cubicBezTo>
                    <a:pt x="2410559" y="256227"/>
                    <a:pt x="2999696" y="0"/>
                    <a:pt x="36790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11"/>
            <p:cNvSpPr/>
            <p:nvPr/>
          </p:nvSpPr>
          <p:spPr>
            <a:xfrm>
              <a:off x="4399682" y="952346"/>
              <a:ext cx="4744319" cy="3938590"/>
            </a:xfrm>
            <a:custGeom>
              <a:avLst/>
              <a:gdLst/>
              <a:ahLst/>
              <a:cxnLst/>
              <a:rect l="l" t="t" r="r" b="b"/>
              <a:pathLst>
                <a:path w="4744319" h="3938590" extrusionOk="0">
                  <a:moveTo>
                    <a:pt x="3346761" y="0"/>
                  </a:moveTo>
                  <a:cubicBezTo>
                    <a:pt x="3905814" y="0"/>
                    <a:pt x="4290699" y="46617"/>
                    <a:pt x="4628592" y="337881"/>
                  </a:cubicBezTo>
                  <a:lnTo>
                    <a:pt x="4744319" y="449709"/>
                  </a:lnTo>
                  <a:lnTo>
                    <a:pt x="4744319" y="3654376"/>
                  </a:lnTo>
                  <a:lnTo>
                    <a:pt x="4708776" y="3677954"/>
                  </a:lnTo>
                  <a:cubicBezTo>
                    <a:pt x="4424681" y="3839575"/>
                    <a:pt x="4069166" y="3938590"/>
                    <a:pt x="3649597" y="3938590"/>
                  </a:cubicBezTo>
                  <a:cubicBezTo>
                    <a:pt x="3265085" y="3938590"/>
                    <a:pt x="2961876" y="3880412"/>
                    <a:pt x="2670601" y="3728999"/>
                  </a:cubicBezTo>
                  <a:cubicBezTo>
                    <a:pt x="2600859" y="3740560"/>
                    <a:pt x="2519183" y="3752122"/>
                    <a:pt x="2449068" y="3752122"/>
                  </a:cubicBezTo>
                  <a:cubicBezTo>
                    <a:pt x="2157794" y="3752122"/>
                    <a:pt x="1960130" y="3682382"/>
                    <a:pt x="1762093" y="3460858"/>
                  </a:cubicBezTo>
                  <a:cubicBezTo>
                    <a:pt x="1762093" y="3460858"/>
                    <a:pt x="1598741" y="3460858"/>
                    <a:pt x="1552122" y="3437735"/>
                  </a:cubicBezTo>
                  <a:cubicBezTo>
                    <a:pt x="1540561" y="3437735"/>
                    <a:pt x="1528999" y="3437735"/>
                    <a:pt x="1517065" y="3437735"/>
                  </a:cubicBezTo>
                  <a:cubicBezTo>
                    <a:pt x="1458884" y="3449296"/>
                    <a:pt x="1412266" y="3460858"/>
                    <a:pt x="1377208" y="3460858"/>
                  </a:cubicBezTo>
                  <a:cubicBezTo>
                    <a:pt x="829717" y="3484353"/>
                    <a:pt x="48758" y="2971937"/>
                    <a:pt x="2139" y="2179445"/>
                  </a:cubicBezTo>
                  <a:cubicBezTo>
                    <a:pt x="-44480" y="1316842"/>
                    <a:pt x="677926" y="559406"/>
                    <a:pt x="1517065" y="559406"/>
                  </a:cubicBezTo>
                  <a:cubicBezTo>
                    <a:pt x="1633798" y="559406"/>
                    <a:pt x="1738597" y="570967"/>
                    <a:pt x="1843397" y="594462"/>
                  </a:cubicBezTo>
                  <a:cubicBezTo>
                    <a:pt x="2192851" y="233086"/>
                    <a:pt x="2728781" y="0"/>
                    <a:pt x="33467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11"/>
            <p:cNvSpPr/>
            <p:nvPr/>
          </p:nvSpPr>
          <p:spPr>
            <a:xfrm>
              <a:off x="5275462" y="1135286"/>
              <a:ext cx="3868539" cy="3275547"/>
            </a:xfrm>
            <a:custGeom>
              <a:avLst/>
              <a:gdLst/>
              <a:ahLst/>
              <a:cxnLst/>
              <a:rect l="l" t="t" r="r" b="b"/>
              <a:pathLst>
                <a:path w="3868539" h="3275547" extrusionOk="0">
                  <a:moveTo>
                    <a:pt x="2783350" y="0"/>
                  </a:moveTo>
                  <a:cubicBezTo>
                    <a:pt x="3248289" y="0"/>
                    <a:pt x="3568380" y="38769"/>
                    <a:pt x="3849391" y="281001"/>
                  </a:cubicBezTo>
                  <a:lnTo>
                    <a:pt x="3868539" y="299504"/>
                  </a:lnTo>
                  <a:lnTo>
                    <a:pt x="3868539" y="3081661"/>
                  </a:lnTo>
                  <a:lnTo>
                    <a:pt x="3727833" y="3149362"/>
                  </a:lnTo>
                  <a:cubicBezTo>
                    <a:pt x="3528645" y="3229228"/>
                    <a:pt x="3296907" y="3275547"/>
                    <a:pt x="3035205" y="3275547"/>
                  </a:cubicBezTo>
                  <a:cubicBezTo>
                    <a:pt x="2715423" y="3275547"/>
                    <a:pt x="2463258" y="3227163"/>
                    <a:pt x="2221018" y="3101240"/>
                  </a:cubicBezTo>
                  <a:cubicBezTo>
                    <a:pt x="2163017" y="3110855"/>
                    <a:pt x="2095091" y="3120470"/>
                    <a:pt x="2036780" y="3120470"/>
                  </a:cubicBezTo>
                  <a:cubicBezTo>
                    <a:pt x="1794540" y="3120470"/>
                    <a:pt x="1630152" y="3062471"/>
                    <a:pt x="1465453" y="2878239"/>
                  </a:cubicBezTo>
                  <a:cubicBezTo>
                    <a:pt x="1465453" y="2878239"/>
                    <a:pt x="1329601" y="2878239"/>
                    <a:pt x="1290830" y="2859009"/>
                  </a:cubicBezTo>
                  <a:cubicBezTo>
                    <a:pt x="1281215" y="2859009"/>
                    <a:pt x="1271600" y="2859009"/>
                    <a:pt x="1261674" y="2859009"/>
                  </a:cubicBezTo>
                  <a:cubicBezTo>
                    <a:pt x="1213288" y="2868624"/>
                    <a:pt x="1174518" y="2878239"/>
                    <a:pt x="1145362" y="2878239"/>
                  </a:cubicBezTo>
                  <a:cubicBezTo>
                    <a:pt x="690038" y="2897778"/>
                    <a:pt x="40550" y="2471625"/>
                    <a:pt x="1779" y="1812546"/>
                  </a:cubicBezTo>
                  <a:cubicBezTo>
                    <a:pt x="-36992" y="1095158"/>
                    <a:pt x="563800" y="465233"/>
                    <a:pt x="1261674" y="465233"/>
                  </a:cubicBezTo>
                  <a:cubicBezTo>
                    <a:pt x="1358756" y="465233"/>
                    <a:pt x="1445913" y="474847"/>
                    <a:pt x="1533070" y="494387"/>
                  </a:cubicBezTo>
                  <a:cubicBezTo>
                    <a:pt x="1823695" y="193847"/>
                    <a:pt x="2269404" y="0"/>
                    <a:pt x="27833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11"/>
            <p:cNvSpPr/>
            <p:nvPr/>
          </p:nvSpPr>
          <p:spPr>
            <a:xfrm>
              <a:off x="5961307" y="1269446"/>
              <a:ext cx="3182693" cy="2765734"/>
            </a:xfrm>
            <a:custGeom>
              <a:avLst/>
              <a:gdLst/>
              <a:ahLst/>
              <a:cxnLst/>
              <a:rect l="l" t="t" r="r" b="b"/>
              <a:pathLst>
                <a:path w="3182693" h="2765734" extrusionOk="0">
                  <a:moveTo>
                    <a:pt x="2836063" y="1668958"/>
                  </a:moveTo>
                  <a:cubicBezTo>
                    <a:pt x="2895193" y="1669798"/>
                    <a:pt x="2955345" y="1673546"/>
                    <a:pt x="3016429" y="1680513"/>
                  </a:cubicBezTo>
                  <a:lnTo>
                    <a:pt x="3182693" y="1708113"/>
                  </a:lnTo>
                  <a:lnTo>
                    <a:pt x="3182693" y="2647452"/>
                  </a:lnTo>
                  <a:lnTo>
                    <a:pt x="3159908" y="2658429"/>
                  </a:lnTo>
                  <a:cubicBezTo>
                    <a:pt x="2990772" y="2726399"/>
                    <a:pt x="2794707" y="2765734"/>
                    <a:pt x="2574269" y="2765734"/>
                  </a:cubicBezTo>
                  <a:cubicBezTo>
                    <a:pt x="2304408" y="2765734"/>
                    <a:pt x="2092219" y="2727184"/>
                    <a:pt x="1889900" y="2621094"/>
                  </a:cubicBezTo>
                  <a:cubicBezTo>
                    <a:pt x="1832227" y="2630655"/>
                    <a:pt x="1783806" y="2630655"/>
                    <a:pt x="1726132" y="2630655"/>
                  </a:cubicBezTo>
                  <a:cubicBezTo>
                    <a:pt x="1523813" y="2630655"/>
                    <a:pt x="1379476" y="2582544"/>
                    <a:pt x="1244391" y="2428344"/>
                  </a:cubicBezTo>
                  <a:cubicBezTo>
                    <a:pt x="1471422" y="2138679"/>
                    <a:pt x="2067378" y="1658044"/>
                    <a:pt x="2836063" y="1668958"/>
                  </a:cubicBezTo>
                  <a:close/>
                  <a:moveTo>
                    <a:pt x="3182693" y="790205"/>
                  </a:moveTo>
                  <a:lnTo>
                    <a:pt x="3182693" y="1093918"/>
                  </a:lnTo>
                  <a:lnTo>
                    <a:pt x="3182635" y="1093917"/>
                  </a:lnTo>
                  <a:cubicBezTo>
                    <a:pt x="2710121" y="1109036"/>
                    <a:pt x="2241838" y="1325157"/>
                    <a:pt x="2217743" y="1349251"/>
                  </a:cubicBezTo>
                  <a:cubicBezTo>
                    <a:pt x="2391226" y="1085453"/>
                    <a:pt x="2730037" y="893474"/>
                    <a:pt x="3093917" y="806848"/>
                  </a:cubicBezTo>
                  <a:close/>
                  <a:moveTo>
                    <a:pt x="2362081" y="0"/>
                  </a:moveTo>
                  <a:cubicBezTo>
                    <a:pt x="2708044" y="0"/>
                    <a:pt x="2957902" y="29515"/>
                    <a:pt x="3176326" y="172426"/>
                  </a:cubicBezTo>
                  <a:lnTo>
                    <a:pt x="3182693" y="177169"/>
                  </a:lnTo>
                  <a:lnTo>
                    <a:pt x="3182693" y="235506"/>
                  </a:lnTo>
                  <a:lnTo>
                    <a:pt x="3124064" y="231835"/>
                  </a:lnTo>
                  <a:cubicBezTo>
                    <a:pt x="2780386" y="231768"/>
                    <a:pt x="2385173" y="378330"/>
                    <a:pt x="1938013" y="664911"/>
                  </a:cubicBezTo>
                  <a:cubicBezTo>
                    <a:pt x="1938013" y="664911"/>
                    <a:pt x="1995994" y="693901"/>
                    <a:pt x="2005555" y="693901"/>
                  </a:cubicBezTo>
                  <a:cubicBezTo>
                    <a:pt x="2526157" y="472161"/>
                    <a:pt x="2901805" y="597680"/>
                    <a:pt x="2901805" y="607240"/>
                  </a:cubicBezTo>
                  <a:cubicBezTo>
                    <a:pt x="1523813" y="1079401"/>
                    <a:pt x="1186717" y="2013854"/>
                    <a:pt x="1100053" y="2408915"/>
                  </a:cubicBezTo>
                  <a:cubicBezTo>
                    <a:pt x="1090184" y="2408915"/>
                    <a:pt x="1080623" y="2408915"/>
                    <a:pt x="1071062" y="2408915"/>
                  </a:cubicBezTo>
                  <a:cubicBezTo>
                    <a:pt x="695106" y="2515005"/>
                    <a:pt x="39728" y="2139373"/>
                    <a:pt x="1176" y="1532133"/>
                  </a:cubicBezTo>
                  <a:cubicBezTo>
                    <a:pt x="-27815" y="925201"/>
                    <a:pt x="483226" y="395061"/>
                    <a:pt x="1071062" y="395061"/>
                  </a:cubicBezTo>
                  <a:cubicBezTo>
                    <a:pt x="1148166" y="395061"/>
                    <a:pt x="1225269" y="404930"/>
                    <a:pt x="1302372" y="424051"/>
                  </a:cubicBezTo>
                  <a:cubicBezTo>
                    <a:pt x="1542935" y="163761"/>
                    <a:pt x="1928452" y="0"/>
                    <a:pt x="2362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" name="Google Shape;43;p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29803"/>
                </a:srgbClr>
              </a:gs>
              <a:gs pos="100000">
                <a:schemeClr val="lt1"/>
              </a:gs>
            </a:gsLst>
            <a:lin ang="7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11"/>
          <p:cNvSpPr txBox="1">
            <a:spLocks noGrp="1"/>
          </p:cNvSpPr>
          <p:nvPr>
            <p:ph type="title"/>
          </p:nvPr>
        </p:nvSpPr>
        <p:spPr>
          <a:xfrm>
            <a:off x="219456" y="0"/>
            <a:ext cx="8705088" cy="437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219456" y="1031409"/>
            <a:ext cx="8705088" cy="3632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46" name="Google Shape;46;p11"/>
          <p:cNvGrpSpPr/>
          <p:nvPr/>
        </p:nvGrpSpPr>
        <p:grpSpPr>
          <a:xfrm>
            <a:off x="320040" y="504936"/>
            <a:ext cx="960120" cy="26676"/>
            <a:chOff x="4550759" y="4178160"/>
            <a:chExt cx="4289400" cy="119160"/>
          </a:xfrm>
        </p:grpSpPr>
        <p:sp>
          <p:nvSpPr>
            <p:cNvPr id="47" name="Google Shape;47;p11"/>
            <p:cNvSpPr/>
            <p:nvPr/>
          </p:nvSpPr>
          <p:spPr>
            <a:xfrm>
              <a:off x="6012360" y="4178160"/>
              <a:ext cx="1391040" cy="119160"/>
            </a:xfrm>
            <a:custGeom>
              <a:avLst/>
              <a:gdLst/>
              <a:ahLst/>
              <a:cxnLst/>
              <a:rect l="l" t="t" r="r" b="b"/>
              <a:pathLst>
                <a:path w="3865" h="332" extrusionOk="0">
                  <a:moveTo>
                    <a:pt x="0" y="332"/>
                  </a:moveTo>
                  <a:lnTo>
                    <a:pt x="3747" y="332"/>
                  </a:lnTo>
                  <a:lnTo>
                    <a:pt x="3865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chemeClr val="accent3">
                <a:alpha val="60000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11"/>
            <p:cNvSpPr/>
            <p:nvPr/>
          </p:nvSpPr>
          <p:spPr>
            <a:xfrm>
              <a:off x="4550759" y="4178160"/>
              <a:ext cx="1383842" cy="119160"/>
            </a:xfrm>
            <a:custGeom>
              <a:avLst/>
              <a:gdLst/>
              <a:ahLst/>
              <a:cxnLst/>
              <a:rect l="l" t="t" r="r" b="b"/>
              <a:pathLst>
                <a:path w="3845" h="332" extrusionOk="0">
                  <a:moveTo>
                    <a:pt x="3845" y="0"/>
                  </a:moveTo>
                  <a:lnTo>
                    <a:pt x="127" y="0"/>
                  </a:lnTo>
                  <a:lnTo>
                    <a:pt x="0" y="332"/>
                  </a:lnTo>
                  <a:lnTo>
                    <a:pt x="3728" y="33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11"/>
            <p:cNvSpPr/>
            <p:nvPr/>
          </p:nvSpPr>
          <p:spPr>
            <a:xfrm>
              <a:off x="7480799" y="4178160"/>
              <a:ext cx="1359360" cy="119160"/>
            </a:xfrm>
            <a:custGeom>
              <a:avLst/>
              <a:gdLst/>
              <a:ahLst/>
              <a:cxnLst/>
              <a:rect l="l" t="t" r="r" b="b"/>
              <a:pathLst>
                <a:path w="3777" h="332" extrusionOk="0">
                  <a:moveTo>
                    <a:pt x="118" y="0"/>
                  </a:moveTo>
                  <a:lnTo>
                    <a:pt x="0" y="332"/>
                  </a:lnTo>
                  <a:lnTo>
                    <a:pt x="3650" y="332"/>
                  </a:lnTo>
                  <a:lnTo>
                    <a:pt x="3777" y="0"/>
                  </a:lnTo>
                  <a:close/>
                </a:path>
              </a:pathLst>
            </a:custGeom>
            <a:solidFill>
              <a:schemeClr val="accent3">
                <a:alpha val="29803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" name="Google Shape;50;p11"/>
          <p:cNvSpPr txBox="1"/>
          <p:nvPr/>
        </p:nvSpPr>
        <p:spPr>
          <a:xfrm>
            <a:off x="504431" y="4873971"/>
            <a:ext cx="3117232" cy="22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 b="0" i="0" u="none" strike="noStrike" cap="none">
                <a:solidFill>
                  <a:srgbClr val="ACAFB6"/>
                </a:solidFill>
                <a:latin typeface="Arial"/>
                <a:ea typeface="Arial"/>
                <a:cs typeface="Arial"/>
                <a:sym typeface="Arial"/>
              </a:rPr>
              <a:t>©2019 Zscaler, Inc. All rights reserved. ZSCALER CONFIDENTIAL INFORMATION </a:t>
            </a:r>
            <a:endParaRPr/>
          </a:p>
        </p:txBody>
      </p:sp>
      <p:sp>
        <p:nvSpPr>
          <p:cNvPr id="51" name="Google Shape;51;p11"/>
          <p:cNvSpPr txBox="1"/>
          <p:nvPr/>
        </p:nvSpPr>
        <p:spPr>
          <a:xfrm>
            <a:off x="182391" y="4824761"/>
            <a:ext cx="217543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" name="Google Shape;52;p11"/>
          <p:cNvCxnSpPr/>
          <p:nvPr/>
        </p:nvCxnSpPr>
        <p:spPr>
          <a:xfrm>
            <a:off x="439379" y="4916360"/>
            <a:ext cx="0" cy="91440"/>
          </a:xfrm>
          <a:prstGeom prst="straightConnector1">
            <a:avLst/>
          </a:prstGeom>
          <a:noFill/>
          <a:ln w="9525" cap="flat" cmpd="sng">
            <a:solidFill>
              <a:srgbClr val="ACAFB6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3" name="Google Shape;53;p11"/>
          <p:cNvGrpSpPr/>
          <p:nvPr/>
        </p:nvGrpSpPr>
        <p:grpSpPr>
          <a:xfrm>
            <a:off x="5932448" y="4839276"/>
            <a:ext cx="2893671" cy="437574"/>
            <a:chOff x="5932448" y="4839276"/>
            <a:chExt cx="2893671" cy="437574"/>
          </a:xfrm>
        </p:grpSpPr>
        <p:sp>
          <p:nvSpPr>
            <p:cNvPr id="54" name="Google Shape;54;p11"/>
            <p:cNvSpPr txBox="1"/>
            <p:nvPr/>
          </p:nvSpPr>
          <p:spPr>
            <a:xfrm>
              <a:off x="5932448" y="4860425"/>
              <a:ext cx="1692645" cy="220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Securing your cloud transformation</a:t>
              </a:r>
              <a:endParaRPr/>
            </a:p>
          </p:txBody>
        </p:sp>
        <p:sp>
          <p:nvSpPr>
            <p:cNvPr id="55" name="Google Shape;55;p11"/>
            <p:cNvSpPr/>
            <p:nvPr/>
          </p:nvSpPr>
          <p:spPr>
            <a:xfrm>
              <a:off x="7851401" y="4844351"/>
              <a:ext cx="974718" cy="201168"/>
            </a:xfrm>
            <a:custGeom>
              <a:avLst/>
              <a:gdLst/>
              <a:ahLst/>
              <a:cxnLst/>
              <a:rect l="l" t="t" r="r" b="b"/>
              <a:pathLst>
                <a:path w="28002" h="5780" extrusionOk="0">
                  <a:moveTo>
                    <a:pt x="9342" y="2935"/>
                  </a:moveTo>
                  <a:cubicBezTo>
                    <a:pt x="9488" y="3865"/>
                    <a:pt x="8686" y="4394"/>
                    <a:pt x="7865" y="4449"/>
                  </a:cubicBezTo>
                  <a:cubicBezTo>
                    <a:pt x="7464" y="5179"/>
                    <a:pt x="6606" y="5780"/>
                    <a:pt x="5384" y="5780"/>
                  </a:cubicBezTo>
                  <a:cubicBezTo>
                    <a:pt x="4819" y="5780"/>
                    <a:pt x="4363" y="5689"/>
                    <a:pt x="3925" y="5452"/>
                  </a:cubicBezTo>
                  <a:cubicBezTo>
                    <a:pt x="3816" y="5470"/>
                    <a:pt x="3706" y="5489"/>
                    <a:pt x="3597" y="5489"/>
                  </a:cubicBezTo>
                  <a:cubicBezTo>
                    <a:pt x="3177" y="5489"/>
                    <a:pt x="2885" y="5398"/>
                    <a:pt x="2593" y="5069"/>
                  </a:cubicBezTo>
                  <a:cubicBezTo>
                    <a:pt x="3177" y="4321"/>
                    <a:pt x="4928" y="2971"/>
                    <a:pt x="7080" y="3665"/>
                  </a:cubicBezTo>
                  <a:cubicBezTo>
                    <a:pt x="8230" y="4048"/>
                    <a:pt x="8521" y="3172"/>
                    <a:pt x="8230" y="2845"/>
                  </a:cubicBezTo>
                  <a:cubicBezTo>
                    <a:pt x="7153" y="1623"/>
                    <a:pt x="4709" y="2717"/>
                    <a:pt x="4618" y="2808"/>
                  </a:cubicBezTo>
                  <a:cubicBezTo>
                    <a:pt x="5585" y="1349"/>
                    <a:pt x="9014" y="929"/>
                    <a:pt x="9342" y="2935"/>
                  </a:cubicBezTo>
                  <a:close/>
                  <a:moveTo>
                    <a:pt x="6041" y="1258"/>
                  </a:moveTo>
                  <a:cubicBezTo>
                    <a:pt x="6059" y="1258"/>
                    <a:pt x="5275" y="966"/>
                    <a:pt x="4181" y="1440"/>
                  </a:cubicBezTo>
                  <a:cubicBezTo>
                    <a:pt x="4162" y="1459"/>
                    <a:pt x="4035" y="1386"/>
                    <a:pt x="4035" y="1386"/>
                  </a:cubicBezTo>
                  <a:cubicBezTo>
                    <a:pt x="5092" y="692"/>
                    <a:pt x="6023" y="401"/>
                    <a:pt x="6807" y="510"/>
                  </a:cubicBezTo>
                  <a:cubicBezTo>
                    <a:pt x="6315" y="73"/>
                    <a:pt x="5749" y="0"/>
                    <a:pt x="4928" y="0"/>
                  </a:cubicBezTo>
                  <a:cubicBezTo>
                    <a:pt x="4016" y="0"/>
                    <a:pt x="3213" y="346"/>
                    <a:pt x="2721" y="875"/>
                  </a:cubicBezTo>
                  <a:cubicBezTo>
                    <a:pt x="2557" y="838"/>
                    <a:pt x="2393" y="820"/>
                    <a:pt x="2229" y="820"/>
                  </a:cubicBezTo>
                  <a:cubicBezTo>
                    <a:pt x="1006" y="820"/>
                    <a:pt x="-69" y="1933"/>
                    <a:pt x="4" y="3190"/>
                  </a:cubicBezTo>
                  <a:cubicBezTo>
                    <a:pt x="77" y="4449"/>
                    <a:pt x="1444" y="5252"/>
                    <a:pt x="2229" y="5033"/>
                  </a:cubicBezTo>
                  <a:cubicBezTo>
                    <a:pt x="2247" y="5033"/>
                    <a:pt x="2265" y="5033"/>
                    <a:pt x="2284" y="5033"/>
                  </a:cubicBezTo>
                  <a:cubicBezTo>
                    <a:pt x="2466" y="4193"/>
                    <a:pt x="3177" y="2261"/>
                    <a:pt x="6041" y="1258"/>
                  </a:cubicBezTo>
                  <a:close/>
                  <a:moveTo>
                    <a:pt x="12625" y="2407"/>
                  </a:moveTo>
                  <a:cubicBezTo>
                    <a:pt x="12771" y="1769"/>
                    <a:pt x="12771" y="1769"/>
                    <a:pt x="12771" y="1769"/>
                  </a:cubicBezTo>
                  <a:cubicBezTo>
                    <a:pt x="10309" y="1769"/>
                    <a:pt x="10309" y="1769"/>
                    <a:pt x="10309" y="1769"/>
                  </a:cubicBezTo>
                  <a:cubicBezTo>
                    <a:pt x="10254" y="2006"/>
                    <a:pt x="10254" y="2006"/>
                    <a:pt x="10254" y="2006"/>
                  </a:cubicBezTo>
                  <a:cubicBezTo>
                    <a:pt x="10236" y="2115"/>
                    <a:pt x="10254" y="2206"/>
                    <a:pt x="10309" y="2279"/>
                  </a:cubicBezTo>
                  <a:cubicBezTo>
                    <a:pt x="10364" y="2352"/>
                    <a:pt x="10437" y="2389"/>
                    <a:pt x="10546" y="2389"/>
                  </a:cubicBezTo>
                  <a:cubicBezTo>
                    <a:pt x="11696" y="2389"/>
                    <a:pt x="11696" y="2389"/>
                    <a:pt x="11696" y="2389"/>
                  </a:cubicBezTo>
                  <a:cubicBezTo>
                    <a:pt x="9671" y="4157"/>
                    <a:pt x="9671" y="4157"/>
                    <a:pt x="9671" y="4157"/>
                  </a:cubicBezTo>
                  <a:cubicBezTo>
                    <a:pt x="9543" y="4759"/>
                    <a:pt x="9543" y="4759"/>
                    <a:pt x="9543" y="4759"/>
                  </a:cubicBezTo>
                  <a:cubicBezTo>
                    <a:pt x="12133" y="4759"/>
                    <a:pt x="12133" y="4759"/>
                    <a:pt x="12133" y="4759"/>
                  </a:cubicBezTo>
                  <a:cubicBezTo>
                    <a:pt x="12297" y="4102"/>
                    <a:pt x="12297" y="4102"/>
                    <a:pt x="12297" y="4102"/>
                  </a:cubicBezTo>
                  <a:cubicBezTo>
                    <a:pt x="10637" y="4102"/>
                    <a:pt x="10637" y="4102"/>
                    <a:pt x="10637" y="4102"/>
                  </a:cubicBezTo>
                  <a:close/>
                  <a:moveTo>
                    <a:pt x="14267" y="2917"/>
                  </a:moveTo>
                  <a:cubicBezTo>
                    <a:pt x="14231" y="2917"/>
                    <a:pt x="14103" y="2898"/>
                    <a:pt x="14049" y="2881"/>
                  </a:cubicBezTo>
                  <a:cubicBezTo>
                    <a:pt x="13684" y="2790"/>
                    <a:pt x="13520" y="2699"/>
                    <a:pt x="13538" y="2571"/>
                  </a:cubicBezTo>
                  <a:cubicBezTo>
                    <a:pt x="13556" y="2480"/>
                    <a:pt x="13611" y="2425"/>
                    <a:pt x="13684" y="2370"/>
                  </a:cubicBezTo>
                  <a:cubicBezTo>
                    <a:pt x="13775" y="2334"/>
                    <a:pt x="13885" y="2297"/>
                    <a:pt x="14049" y="2297"/>
                  </a:cubicBezTo>
                  <a:cubicBezTo>
                    <a:pt x="14194" y="2297"/>
                    <a:pt x="14322" y="2334"/>
                    <a:pt x="14395" y="2407"/>
                  </a:cubicBezTo>
                  <a:cubicBezTo>
                    <a:pt x="14413" y="2443"/>
                    <a:pt x="14431" y="2462"/>
                    <a:pt x="14468" y="2498"/>
                  </a:cubicBezTo>
                  <a:cubicBezTo>
                    <a:pt x="14504" y="2626"/>
                    <a:pt x="14595" y="2680"/>
                    <a:pt x="14741" y="2680"/>
                  </a:cubicBezTo>
                  <a:cubicBezTo>
                    <a:pt x="15234" y="2680"/>
                    <a:pt x="15234" y="2680"/>
                    <a:pt x="15234" y="2680"/>
                  </a:cubicBezTo>
                  <a:cubicBezTo>
                    <a:pt x="15289" y="2389"/>
                    <a:pt x="15216" y="2152"/>
                    <a:pt x="15052" y="1951"/>
                  </a:cubicBezTo>
                  <a:cubicBezTo>
                    <a:pt x="14851" y="1787"/>
                    <a:pt x="14559" y="1696"/>
                    <a:pt x="14176" y="1696"/>
                  </a:cubicBezTo>
                  <a:cubicBezTo>
                    <a:pt x="13812" y="1696"/>
                    <a:pt x="13501" y="1787"/>
                    <a:pt x="13228" y="1951"/>
                  </a:cubicBezTo>
                  <a:cubicBezTo>
                    <a:pt x="12972" y="2152"/>
                    <a:pt x="12808" y="2389"/>
                    <a:pt x="12735" y="2662"/>
                  </a:cubicBezTo>
                  <a:cubicBezTo>
                    <a:pt x="12698" y="2898"/>
                    <a:pt x="12717" y="3063"/>
                    <a:pt x="12844" y="3209"/>
                  </a:cubicBezTo>
                  <a:cubicBezTo>
                    <a:pt x="12954" y="3336"/>
                    <a:pt x="13191" y="3464"/>
                    <a:pt x="13556" y="3555"/>
                  </a:cubicBezTo>
                  <a:cubicBezTo>
                    <a:pt x="13629" y="3574"/>
                    <a:pt x="13720" y="3592"/>
                    <a:pt x="13848" y="3628"/>
                  </a:cubicBezTo>
                  <a:cubicBezTo>
                    <a:pt x="14158" y="3683"/>
                    <a:pt x="14286" y="3792"/>
                    <a:pt x="14249" y="3920"/>
                  </a:cubicBezTo>
                  <a:cubicBezTo>
                    <a:pt x="14231" y="4011"/>
                    <a:pt x="14176" y="4084"/>
                    <a:pt x="14067" y="4139"/>
                  </a:cubicBezTo>
                  <a:cubicBezTo>
                    <a:pt x="13957" y="4193"/>
                    <a:pt x="13848" y="4212"/>
                    <a:pt x="13702" y="4212"/>
                  </a:cubicBezTo>
                  <a:cubicBezTo>
                    <a:pt x="13520" y="4212"/>
                    <a:pt x="13374" y="4175"/>
                    <a:pt x="13282" y="4102"/>
                  </a:cubicBezTo>
                  <a:cubicBezTo>
                    <a:pt x="13191" y="4029"/>
                    <a:pt x="13155" y="3920"/>
                    <a:pt x="13191" y="3774"/>
                  </a:cubicBezTo>
                  <a:cubicBezTo>
                    <a:pt x="12425" y="3774"/>
                    <a:pt x="12425" y="3774"/>
                    <a:pt x="12425" y="3774"/>
                  </a:cubicBezTo>
                  <a:cubicBezTo>
                    <a:pt x="12407" y="3811"/>
                    <a:pt x="12407" y="3811"/>
                    <a:pt x="12407" y="3811"/>
                  </a:cubicBezTo>
                  <a:cubicBezTo>
                    <a:pt x="12334" y="4139"/>
                    <a:pt x="12388" y="4394"/>
                    <a:pt x="12571" y="4558"/>
                  </a:cubicBezTo>
                  <a:cubicBezTo>
                    <a:pt x="12735" y="4722"/>
                    <a:pt x="13045" y="4814"/>
                    <a:pt x="13465" y="4814"/>
                  </a:cubicBezTo>
                  <a:cubicBezTo>
                    <a:pt x="13921" y="4814"/>
                    <a:pt x="14267" y="4741"/>
                    <a:pt x="14541" y="4576"/>
                  </a:cubicBezTo>
                  <a:cubicBezTo>
                    <a:pt x="14814" y="4394"/>
                    <a:pt x="14997" y="4139"/>
                    <a:pt x="15070" y="3811"/>
                  </a:cubicBezTo>
                  <a:cubicBezTo>
                    <a:pt x="15125" y="3574"/>
                    <a:pt x="15088" y="3391"/>
                    <a:pt x="14979" y="3263"/>
                  </a:cubicBezTo>
                  <a:cubicBezTo>
                    <a:pt x="14869" y="3136"/>
                    <a:pt x="14614" y="3026"/>
                    <a:pt x="14267" y="2917"/>
                  </a:cubicBezTo>
                  <a:close/>
                  <a:moveTo>
                    <a:pt x="17076" y="3902"/>
                  </a:moveTo>
                  <a:cubicBezTo>
                    <a:pt x="17022" y="3938"/>
                    <a:pt x="16985" y="3956"/>
                    <a:pt x="16967" y="3975"/>
                  </a:cubicBezTo>
                  <a:cubicBezTo>
                    <a:pt x="16949" y="4011"/>
                    <a:pt x="16839" y="4084"/>
                    <a:pt x="16821" y="4084"/>
                  </a:cubicBezTo>
                  <a:cubicBezTo>
                    <a:pt x="16711" y="4139"/>
                    <a:pt x="16602" y="4157"/>
                    <a:pt x="16474" y="4157"/>
                  </a:cubicBezTo>
                  <a:cubicBezTo>
                    <a:pt x="16274" y="4157"/>
                    <a:pt x="16146" y="4102"/>
                    <a:pt x="16073" y="3975"/>
                  </a:cubicBezTo>
                  <a:cubicBezTo>
                    <a:pt x="15982" y="3847"/>
                    <a:pt x="15964" y="3592"/>
                    <a:pt x="16037" y="3245"/>
                  </a:cubicBezTo>
                  <a:cubicBezTo>
                    <a:pt x="16128" y="2898"/>
                    <a:pt x="16237" y="2662"/>
                    <a:pt x="16420" y="2516"/>
                  </a:cubicBezTo>
                  <a:cubicBezTo>
                    <a:pt x="16547" y="2407"/>
                    <a:pt x="16693" y="2352"/>
                    <a:pt x="16857" y="2352"/>
                  </a:cubicBezTo>
                  <a:cubicBezTo>
                    <a:pt x="17040" y="2352"/>
                    <a:pt x="17168" y="2407"/>
                    <a:pt x="17241" y="2516"/>
                  </a:cubicBezTo>
                  <a:cubicBezTo>
                    <a:pt x="17259" y="2553"/>
                    <a:pt x="17295" y="2607"/>
                    <a:pt x="17314" y="2680"/>
                  </a:cubicBezTo>
                  <a:cubicBezTo>
                    <a:pt x="18098" y="2680"/>
                    <a:pt x="18098" y="2680"/>
                    <a:pt x="18098" y="2680"/>
                  </a:cubicBezTo>
                  <a:cubicBezTo>
                    <a:pt x="18098" y="2462"/>
                    <a:pt x="18043" y="2261"/>
                    <a:pt x="17934" y="2097"/>
                  </a:cubicBezTo>
                  <a:cubicBezTo>
                    <a:pt x="17752" y="1824"/>
                    <a:pt x="17441" y="1696"/>
                    <a:pt x="16985" y="1696"/>
                  </a:cubicBezTo>
                  <a:cubicBezTo>
                    <a:pt x="16547" y="1696"/>
                    <a:pt x="16183" y="1842"/>
                    <a:pt x="15891" y="2115"/>
                  </a:cubicBezTo>
                  <a:cubicBezTo>
                    <a:pt x="15599" y="2389"/>
                    <a:pt x="15398" y="2753"/>
                    <a:pt x="15271" y="3245"/>
                  </a:cubicBezTo>
                  <a:cubicBezTo>
                    <a:pt x="15161" y="3738"/>
                    <a:pt x="15198" y="4139"/>
                    <a:pt x="15380" y="4394"/>
                  </a:cubicBezTo>
                  <a:cubicBezTo>
                    <a:pt x="15544" y="4686"/>
                    <a:pt x="15854" y="4814"/>
                    <a:pt x="16292" y="4814"/>
                  </a:cubicBezTo>
                  <a:cubicBezTo>
                    <a:pt x="16638" y="4814"/>
                    <a:pt x="16949" y="4722"/>
                    <a:pt x="17222" y="4558"/>
                  </a:cubicBezTo>
                  <a:cubicBezTo>
                    <a:pt x="17496" y="4394"/>
                    <a:pt x="17697" y="4157"/>
                    <a:pt x="17861" y="3829"/>
                  </a:cubicBezTo>
                  <a:cubicBezTo>
                    <a:pt x="17295" y="3829"/>
                    <a:pt x="17295" y="3829"/>
                    <a:pt x="17295" y="3829"/>
                  </a:cubicBezTo>
                  <a:cubicBezTo>
                    <a:pt x="17204" y="3829"/>
                    <a:pt x="17131" y="3847"/>
                    <a:pt x="17076" y="3902"/>
                  </a:cubicBezTo>
                  <a:close/>
                  <a:moveTo>
                    <a:pt x="20505" y="3574"/>
                  </a:moveTo>
                  <a:cubicBezTo>
                    <a:pt x="20451" y="3865"/>
                    <a:pt x="20341" y="4102"/>
                    <a:pt x="20195" y="4266"/>
                  </a:cubicBezTo>
                  <a:cubicBezTo>
                    <a:pt x="20050" y="4449"/>
                    <a:pt x="19886" y="4558"/>
                    <a:pt x="19721" y="4631"/>
                  </a:cubicBezTo>
                  <a:cubicBezTo>
                    <a:pt x="19539" y="4722"/>
                    <a:pt x="19357" y="4777"/>
                    <a:pt x="19174" y="4795"/>
                  </a:cubicBezTo>
                  <a:cubicBezTo>
                    <a:pt x="18992" y="4814"/>
                    <a:pt x="18846" y="4814"/>
                    <a:pt x="18700" y="4814"/>
                  </a:cubicBezTo>
                  <a:cubicBezTo>
                    <a:pt x="18444" y="4814"/>
                    <a:pt x="18207" y="4741"/>
                    <a:pt x="18043" y="4595"/>
                  </a:cubicBezTo>
                  <a:cubicBezTo>
                    <a:pt x="17879" y="4449"/>
                    <a:pt x="17824" y="4212"/>
                    <a:pt x="17916" y="3865"/>
                  </a:cubicBezTo>
                  <a:cubicBezTo>
                    <a:pt x="17988" y="3555"/>
                    <a:pt x="18116" y="3336"/>
                    <a:pt x="18335" y="3190"/>
                  </a:cubicBezTo>
                  <a:cubicBezTo>
                    <a:pt x="18554" y="3063"/>
                    <a:pt x="18809" y="2971"/>
                    <a:pt x="19101" y="2917"/>
                  </a:cubicBezTo>
                  <a:cubicBezTo>
                    <a:pt x="19138" y="2917"/>
                    <a:pt x="19357" y="2881"/>
                    <a:pt x="19430" y="2881"/>
                  </a:cubicBezTo>
                  <a:cubicBezTo>
                    <a:pt x="19776" y="2826"/>
                    <a:pt x="19958" y="2735"/>
                    <a:pt x="19995" y="2589"/>
                  </a:cubicBezTo>
                  <a:cubicBezTo>
                    <a:pt x="20013" y="2480"/>
                    <a:pt x="19977" y="2407"/>
                    <a:pt x="19867" y="2370"/>
                  </a:cubicBezTo>
                  <a:cubicBezTo>
                    <a:pt x="19758" y="2334"/>
                    <a:pt x="19649" y="2316"/>
                    <a:pt x="19557" y="2316"/>
                  </a:cubicBezTo>
                  <a:cubicBezTo>
                    <a:pt x="19448" y="2316"/>
                    <a:pt x="19357" y="2334"/>
                    <a:pt x="19265" y="2370"/>
                  </a:cubicBezTo>
                  <a:cubicBezTo>
                    <a:pt x="19174" y="2389"/>
                    <a:pt x="19101" y="2443"/>
                    <a:pt x="19046" y="2534"/>
                  </a:cubicBezTo>
                  <a:cubicBezTo>
                    <a:pt x="18298" y="2534"/>
                    <a:pt x="18298" y="2534"/>
                    <a:pt x="18298" y="2534"/>
                  </a:cubicBezTo>
                  <a:cubicBezTo>
                    <a:pt x="18371" y="2297"/>
                    <a:pt x="18517" y="2115"/>
                    <a:pt x="18736" y="1951"/>
                  </a:cubicBezTo>
                  <a:cubicBezTo>
                    <a:pt x="18973" y="1787"/>
                    <a:pt x="19284" y="1696"/>
                    <a:pt x="19667" y="1696"/>
                  </a:cubicBezTo>
                  <a:cubicBezTo>
                    <a:pt x="20086" y="1696"/>
                    <a:pt x="20396" y="1769"/>
                    <a:pt x="20560" y="1915"/>
                  </a:cubicBezTo>
                  <a:cubicBezTo>
                    <a:pt x="20743" y="2061"/>
                    <a:pt x="20816" y="2279"/>
                    <a:pt x="20743" y="2534"/>
                  </a:cubicBezTo>
                  <a:close/>
                  <a:moveTo>
                    <a:pt x="19849" y="3245"/>
                  </a:moveTo>
                  <a:cubicBezTo>
                    <a:pt x="19740" y="3300"/>
                    <a:pt x="19576" y="3355"/>
                    <a:pt x="19375" y="3391"/>
                  </a:cubicBezTo>
                  <a:cubicBezTo>
                    <a:pt x="19101" y="3446"/>
                    <a:pt x="19101" y="3446"/>
                    <a:pt x="19101" y="3446"/>
                  </a:cubicBezTo>
                  <a:cubicBezTo>
                    <a:pt x="18955" y="3501"/>
                    <a:pt x="18864" y="3537"/>
                    <a:pt x="18773" y="3592"/>
                  </a:cubicBezTo>
                  <a:cubicBezTo>
                    <a:pt x="18718" y="3683"/>
                    <a:pt x="18663" y="3774"/>
                    <a:pt x="18645" y="3847"/>
                  </a:cubicBezTo>
                  <a:cubicBezTo>
                    <a:pt x="18627" y="3956"/>
                    <a:pt x="18627" y="4048"/>
                    <a:pt x="18681" y="4120"/>
                  </a:cubicBezTo>
                  <a:cubicBezTo>
                    <a:pt x="18736" y="4175"/>
                    <a:pt x="18827" y="4212"/>
                    <a:pt x="18955" y="4212"/>
                  </a:cubicBezTo>
                  <a:cubicBezTo>
                    <a:pt x="19174" y="4212"/>
                    <a:pt x="19338" y="4157"/>
                    <a:pt x="19503" y="4029"/>
                  </a:cubicBezTo>
                  <a:cubicBezTo>
                    <a:pt x="19649" y="3902"/>
                    <a:pt x="19740" y="3738"/>
                    <a:pt x="19794" y="3537"/>
                  </a:cubicBezTo>
                  <a:close/>
                  <a:moveTo>
                    <a:pt x="22038" y="984"/>
                  </a:moveTo>
                  <a:cubicBezTo>
                    <a:pt x="21983" y="911"/>
                    <a:pt x="21892" y="893"/>
                    <a:pt x="21801" y="893"/>
                  </a:cubicBezTo>
                  <a:cubicBezTo>
                    <a:pt x="21381" y="893"/>
                    <a:pt x="21381" y="893"/>
                    <a:pt x="21381" y="893"/>
                  </a:cubicBezTo>
                  <a:cubicBezTo>
                    <a:pt x="20505" y="4759"/>
                    <a:pt x="20505" y="4759"/>
                    <a:pt x="20505" y="4759"/>
                  </a:cubicBezTo>
                  <a:cubicBezTo>
                    <a:pt x="21290" y="4759"/>
                    <a:pt x="21290" y="4759"/>
                    <a:pt x="21290" y="4759"/>
                  </a:cubicBezTo>
                  <a:cubicBezTo>
                    <a:pt x="22092" y="1258"/>
                    <a:pt x="22092" y="1258"/>
                    <a:pt x="22092" y="1258"/>
                  </a:cubicBezTo>
                  <a:cubicBezTo>
                    <a:pt x="22111" y="1148"/>
                    <a:pt x="22092" y="1057"/>
                    <a:pt x="22038" y="984"/>
                  </a:cubicBezTo>
                  <a:close/>
                  <a:moveTo>
                    <a:pt x="23844" y="3829"/>
                  </a:moveTo>
                  <a:cubicBezTo>
                    <a:pt x="24409" y="3829"/>
                    <a:pt x="24409" y="3829"/>
                    <a:pt x="24409" y="3829"/>
                  </a:cubicBezTo>
                  <a:cubicBezTo>
                    <a:pt x="24245" y="4157"/>
                    <a:pt x="24026" y="4394"/>
                    <a:pt x="23771" y="4558"/>
                  </a:cubicBezTo>
                  <a:cubicBezTo>
                    <a:pt x="23497" y="4722"/>
                    <a:pt x="23187" y="4814"/>
                    <a:pt x="22822" y="4814"/>
                  </a:cubicBezTo>
                  <a:cubicBezTo>
                    <a:pt x="22402" y="4814"/>
                    <a:pt x="22092" y="4686"/>
                    <a:pt x="21910" y="4394"/>
                  </a:cubicBezTo>
                  <a:cubicBezTo>
                    <a:pt x="21746" y="4139"/>
                    <a:pt x="21710" y="3738"/>
                    <a:pt x="21819" y="3245"/>
                  </a:cubicBezTo>
                  <a:cubicBezTo>
                    <a:pt x="21928" y="2753"/>
                    <a:pt x="22129" y="2389"/>
                    <a:pt x="22421" y="2115"/>
                  </a:cubicBezTo>
                  <a:cubicBezTo>
                    <a:pt x="22731" y="1842"/>
                    <a:pt x="23096" y="1696"/>
                    <a:pt x="23534" y="1696"/>
                  </a:cubicBezTo>
                  <a:cubicBezTo>
                    <a:pt x="23971" y="1696"/>
                    <a:pt x="24299" y="1824"/>
                    <a:pt x="24482" y="2097"/>
                  </a:cubicBezTo>
                  <a:cubicBezTo>
                    <a:pt x="24664" y="2389"/>
                    <a:pt x="24701" y="2772"/>
                    <a:pt x="24573" y="3263"/>
                  </a:cubicBezTo>
                  <a:cubicBezTo>
                    <a:pt x="24573" y="3300"/>
                    <a:pt x="24537" y="3446"/>
                    <a:pt x="24518" y="3464"/>
                  </a:cubicBezTo>
                  <a:cubicBezTo>
                    <a:pt x="22567" y="3464"/>
                    <a:pt x="22567" y="3464"/>
                    <a:pt x="22567" y="3464"/>
                  </a:cubicBezTo>
                  <a:cubicBezTo>
                    <a:pt x="22530" y="3701"/>
                    <a:pt x="22548" y="3865"/>
                    <a:pt x="22621" y="3975"/>
                  </a:cubicBezTo>
                  <a:cubicBezTo>
                    <a:pt x="22694" y="4102"/>
                    <a:pt x="22822" y="4175"/>
                    <a:pt x="23023" y="4157"/>
                  </a:cubicBezTo>
                  <a:cubicBezTo>
                    <a:pt x="23297" y="4157"/>
                    <a:pt x="23406" y="4066"/>
                    <a:pt x="23443" y="4048"/>
                  </a:cubicBezTo>
                  <a:cubicBezTo>
                    <a:pt x="23461" y="4029"/>
                    <a:pt x="23552" y="3938"/>
                    <a:pt x="23625" y="3902"/>
                  </a:cubicBezTo>
                  <a:cubicBezTo>
                    <a:pt x="23680" y="3847"/>
                    <a:pt x="23753" y="3829"/>
                    <a:pt x="23844" y="3829"/>
                  </a:cubicBezTo>
                  <a:close/>
                  <a:moveTo>
                    <a:pt x="22694" y="2953"/>
                  </a:moveTo>
                  <a:cubicBezTo>
                    <a:pt x="23844" y="2953"/>
                    <a:pt x="23844" y="2953"/>
                    <a:pt x="23844" y="2953"/>
                  </a:cubicBezTo>
                  <a:cubicBezTo>
                    <a:pt x="23862" y="2753"/>
                    <a:pt x="23844" y="2607"/>
                    <a:pt x="23789" y="2516"/>
                  </a:cubicBezTo>
                  <a:cubicBezTo>
                    <a:pt x="23716" y="2407"/>
                    <a:pt x="23588" y="2352"/>
                    <a:pt x="23406" y="2352"/>
                  </a:cubicBezTo>
                  <a:cubicBezTo>
                    <a:pt x="23242" y="2352"/>
                    <a:pt x="23096" y="2407"/>
                    <a:pt x="22968" y="2516"/>
                  </a:cubicBezTo>
                  <a:cubicBezTo>
                    <a:pt x="22822" y="2607"/>
                    <a:pt x="22731" y="2772"/>
                    <a:pt x="22694" y="2953"/>
                  </a:cubicBezTo>
                  <a:close/>
                  <a:moveTo>
                    <a:pt x="26689" y="1769"/>
                  </a:moveTo>
                  <a:cubicBezTo>
                    <a:pt x="26488" y="1769"/>
                    <a:pt x="26288" y="1787"/>
                    <a:pt x="26087" y="1842"/>
                  </a:cubicBezTo>
                  <a:cubicBezTo>
                    <a:pt x="25887" y="1897"/>
                    <a:pt x="25704" y="1988"/>
                    <a:pt x="25522" y="2097"/>
                  </a:cubicBezTo>
                  <a:cubicBezTo>
                    <a:pt x="25358" y="2206"/>
                    <a:pt x="25194" y="2370"/>
                    <a:pt x="25066" y="2571"/>
                  </a:cubicBezTo>
                  <a:cubicBezTo>
                    <a:pt x="24938" y="2772"/>
                    <a:pt x="24829" y="3008"/>
                    <a:pt x="24774" y="3300"/>
                  </a:cubicBezTo>
                  <a:cubicBezTo>
                    <a:pt x="24427" y="4759"/>
                    <a:pt x="24427" y="4759"/>
                    <a:pt x="24427" y="4759"/>
                  </a:cubicBezTo>
                  <a:cubicBezTo>
                    <a:pt x="25230" y="4759"/>
                    <a:pt x="25230" y="4759"/>
                    <a:pt x="25230" y="4759"/>
                  </a:cubicBezTo>
                  <a:cubicBezTo>
                    <a:pt x="25577" y="3227"/>
                    <a:pt x="25577" y="3227"/>
                    <a:pt x="25577" y="3227"/>
                  </a:cubicBezTo>
                  <a:cubicBezTo>
                    <a:pt x="25631" y="2990"/>
                    <a:pt x="25741" y="2845"/>
                    <a:pt x="25850" y="2717"/>
                  </a:cubicBezTo>
                  <a:cubicBezTo>
                    <a:pt x="26123" y="2407"/>
                    <a:pt x="26634" y="2443"/>
                    <a:pt x="26634" y="2443"/>
                  </a:cubicBezTo>
                  <a:cubicBezTo>
                    <a:pt x="26817" y="1769"/>
                    <a:pt x="26817" y="1769"/>
                    <a:pt x="26817" y="1769"/>
                  </a:cubicBezTo>
                  <a:cubicBezTo>
                    <a:pt x="26799" y="1769"/>
                    <a:pt x="26707" y="1769"/>
                    <a:pt x="26689" y="1769"/>
                  </a:cubicBezTo>
                  <a:close/>
                  <a:moveTo>
                    <a:pt x="26908" y="1185"/>
                  </a:moveTo>
                  <a:cubicBezTo>
                    <a:pt x="26926" y="1094"/>
                    <a:pt x="26926" y="1094"/>
                    <a:pt x="26926" y="1094"/>
                  </a:cubicBezTo>
                  <a:cubicBezTo>
                    <a:pt x="27346" y="1094"/>
                    <a:pt x="27346" y="1094"/>
                    <a:pt x="27346" y="1094"/>
                  </a:cubicBezTo>
                  <a:cubicBezTo>
                    <a:pt x="27328" y="1185"/>
                    <a:pt x="27328" y="1185"/>
                    <a:pt x="27328" y="1185"/>
                  </a:cubicBezTo>
                  <a:cubicBezTo>
                    <a:pt x="27182" y="1185"/>
                    <a:pt x="27182" y="1185"/>
                    <a:pt x="27182" y="1185"/>
                  </a:cubicBezTo>
                  <a:cubicBezTo>
                    <a:pt x="27091" y="1586"/>
                    <a:pt x="27091" y="1586"/>
                    <a:pt x="27091" y="1586"/>
                  </a:cubicBezTo>
                  <a:cubicBezTo>
                    <a:pt x="26981" y="1586"/>
                    <a:pt x="26981" y="1586"/>
                    <a:pt x="26981" y="1586"/>
                  </a:cubicBezTo>
                  <a:cubicBezTo>
                    <a:pt x="27072" y="1185"/>
                    <a:pt x="27072" y="1185"/>
                    <a:pt x="27072" y="1185"/>
                  </a:cubicBezTo>
                  <a:close/>
                  <a:moveTo>
                    <a:pt x="27601" y="1094"/>
                  </a:moveTo>
                  <a:cubicBezTo>
                    <a:pt x="27638" y="1459"/>
                    <a:pt x="27638" y="1459"/>
                    <a:pt x="27638" y="1459"/>
                  </a:cubicBezTo>
                  <a:cubicBezTo>
                    <a:pt x="27838" y="1094"/>
                    <a:pt x="27838" y="1094"/>
                    <a:pt x="27838" y="1094"/>
                  </a:cubicBezTo>
                  <a:cubicBezTo>
                    <a:pt x="28002" y="1094"/>
                    <a:pt x="28002" y="1094"/>
                    <a:pt x="28002" y="1094"/>
                  </a:cubicBezTo>
                  <a:cubicBezTo>
                    <a:pt x="27893" y="1586"/>
                    <a:pt x="27893" y="1586"/>
                    <a:pt x="27893" y="1586"/>
                  </a:cubicBezTo>
                  <a:cubicBezTo>
                    <a:pt x="27784" y="1586"/>
                    <a:pt x="27784" y="1586"/>
                    <a:pt x="27784" y="1586"/>
                  </a:cubicBezTo>
                  <a:cubicBezTo>
                    <a:pt x="27875" y="1185"/>
                    <a:pt x="27875" y="1185"/>
                    <a:pt x="27875" y="1185"/>
                  </a:cubicBezTo>
                  <a:cubicBezTo>
                    <a:pt x="27656" y="1586"/>
                    <a:pt x="27656" y="1586"/>
                    <a:pt x="27656" y="1586"/>
                  </a:cubicBezTo>
                  <a:cubicBezTo>
                    <a:pt x="27583" y="1586"/>
                    <a:pt x="27583" y="1586"/>
                    <a:pt x="27583" y="1586"/>
                  </a:cubicBezTo>
                  <a:cubicBezTo>
                    <a:pt x="27528" y="1185"/>
                    <a:pt x="27528" y="1185"/>
                    <a:pt x="27528" y="1185"/>
                  </a:cubicBezTo>
                  <a:cubicBezTo>
                    <a:pt x="27455" y="1586"/>
                    <a:pt x="27455" y="1586"/>
                    <a:pt x="27455" y="1586"/>
                  </a:cubicBezTo>
                  <a:cubicBezTo>
                    <a:pt x="27346" y="1586"/>
                    <a:pt x="27346" y="1586"/>
                    <a:pt x="27346" y="1586"/>
                  </a:cubicBezTo>
                  <a:cubicBezTo>
                    <a:pt x="27455" y="1094"/>
                    <a:pt x="27455" y="1094"/>
                    <a:pt x="27455" y="10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11"/>
            <p:cNvSpPr/>
            <p:nvPr/>
          </p:nvSpPr>
          <p:spPr>
            <a:xfrm>
              <a:off x="7604442" y="4839276"/>
              <a:ext cx="170600" cy="437574"/>
            </a:xfrm>
            <a:prstGeom prst="parallelogram">
              <a:avLst>
                <a:gd name="adj" fmla="val 91071"/>
              </a:avLst>
            </a:prstGeom>
            <a:solidFill>
              <a:schemeClr val="accent1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r-blank-right-mark">
  <p:cSld name="Color-blank-right-mark">
    <p:bg>
      <p:bgPr>
        <a:gradFill>
          <a:gsLst>
            <a:gs pos="0">
              <a:schemeClr val="accent4"/>
            </a:gs>
            <a:gs pos="27000">
              <a:schemeClr val="accent4"/>
            </a:gs>
            <a:gs pos="100000">
              <a:srgbClr val="0076BE"/>
            </a:gs>
          </a:gsLst>
          <a:lin ang="1200000" scaled="0"/>
        </a:gra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31" descr="A picture containing light&#10;&#10;Description automatically generated"/>
          <p:cNvPicPr preferRelativeResize="0"/>
          <p:nvPr/>
        </p:nvPicPr>
        <p:blipFill rotWithShape="1">
          <a:blip r:embed="rId2">
            <a:alphaModFix amt="17000"/>
          </a:blip>
          <a:srcRect/>
          <a:stretch/>
        </p:blipFill>
        <p:spPr>
          <a:xfrm>
            <a:off x="2648430" y="778899"/>
            <a:ext cx="6495570" cy="4364601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1"/>
          <p:cNvSpPr txBox="1"/>
          <p:nvPr/>
        </p:nvSpPr>
        <p:spPr>
          <a:xfrm>
            <a:off x="504431" y="4870205"/>
            <a:ext cx="3117232" cy="22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©2019 Zscaler, Inc. All rights reserved. ZSCALER CONFIDENTIAL INFORMATION </a:t>
            </a:r>
            <a:endParaRPr/>
          </a:p>
        </p:txBody>
      </p:sp>
      <p:sp>
        <p:nvSpPr>
          <p:cNvPr id="354" name="Google Shape;354;p31"/>
          <p:cNvSpPr txBox="1"/>
          <p:nvPr/>
        </p:nvSpPr>
        <p:spPr>
          <a:xfrm>
            <a:off x="182391" y="4824761"/>
            <a:ext cx="217543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5" name="Google Shape;355;p31"/>
          <p:cNvCxnSpPr/>
          <p:nvPr/>
        </p:nvCxnSpPr>
        <p:spPr>
          <a:xfrm>
            <a:off x="439379" y="4916360"/>
            <a:ext cx="0" cy="9144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4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56" name="Google Shape;356;p31"/>
          <p:cNvGrpSpPr/>
          <p:nvPr/>
        </p:nvGrpSpPr>
        <p:grpSpPr>
          <a:xfrm>
            <a:off x="5932448" y="4839276"/>
            <a:ext cx="2893671" cy="437574"/>
            <a:chOff x="5932448" y="4839276"/>
            <a:chExt cx="2893671" cy="437574"/>
          </a:xfrm>
        </p:grpSpPr>
        <p:sp>
          <p:nvSpPr>
            <p:cNvPr id="357" name="Google Shape;357;p31"/>
            <p:cNvSpPr txBox="1"/>
            <p:nvPr/>
          </p:nvSpPr>
          <p:spPr>
            <a:xfrm>
              <a:off x="5932448" y="4860425"/>
              <a:ext cx="1692645" cy="220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Securing your cloud transformation</a:t>
              </a: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7851401" y="4844351"/>
              <a:ext cx="974718" cy="201168"/>
            </a:xfrm>
            <a:custGeom>
              <a:avLst/>
              <a:gdLst/>
              <a:ahLst/>
              <a:cxnLst/>
              <a:rect l="l" t="t" r="r" b="b"/>
              <a:pathLst>
                <a:path w="28002" h="5780" extrusionOk="0">
                  <a:moveTo>
                    <a:pt x="9342" y="2935"/>
                  </a:moveTo>
                  <a:cubicBezTo>
                    <a:pt x="9488" y="3865"/>
                    <a:pt x="8686" y="4394"/>
                    <a:pt x="7865" y="4449"/>
                  </a:cubicBezTo>
                  <a:cubicBezTo>
                    <a:pt x="7464" y="5179"/>
                    <a:pt x="6606" y="5780"/>
                    <a:pt x="5384" y="5780"/>
                  </a:cubicBezTo>
                  <a:cubicBezTo>
                    <a:pt x="4819" y="5780"/>
                    <a:pt x="4363" y="5689"/>
                    <a:pt x="3925" y="5452"/>
                  </a:cubicBezTo>
                  <a:cubicBezTo>
                    <a:pt x="3816" y="5470"/>
                    <a:pt x="3706" y="5489"/>
                    <a:pt x="3597" y="5489"/>
                  </a:cubicBezTo>
                  <a:cubicBezTo>
                    <a:pt x="3177" y="5489"/>
                    <a:pt x="2885" y="5398"/>
                    <a:pt x="2593" y="5069"/>
                  </a:cubicBezTo>
                  <a:cubicBezTo>
                    <a:pt x="3177" y="4321"/>
                    <a:pt x="4928" y="2971"/>
                    <a:pt x="7080" y="3665"/>
                  </a:cubicBezTo>
                  <a:cubicBezTo>
                    <a:pt x="8230" y="4048"/>
                    <a:pt x="8521" y="3172"/>
                    <a:pt x="8230" y="2845"/>
                  </a:cubicBezTo>
                  <a:cubicBezTo>
                    <a:pt x="7153" y="1623"/>
                    <a:pt x="4709" y="2717"/>
                    <a:pt x="4618" y="2808"/>
                  </a:cubicBezTo>
                  <a:cubicBezTo>
                    <a:pt x="5585" y="1349"/>
                    <a:pt x="9014" y="929"/>
                    <a:pt x="9342" y="2935"/>
                  </a:cubicBezTo>
                  <a:close/>
                  <a:moveTo>
                    <a:pt x="6041" y="1258"/>
                  </a:moveTo>
                  <a:cubicBezTo>
                    <a:pt x="6059" y="1258"/>
                    <a:pt x="5275" y="966"/>
                    <a:pt x="4181" y="1440"/>
                  </a:cubicBezTo>
                  <a:cubicBezTo>
                    <a:pt x="4162" y="1459"/>
                    <a:pt x="4035" y="1386"/>
                    <a:pt x="4035" y="1386"/>
                  </a:cubicBezTo>
                  <a:cubicBezTo>
                    <a:pt x="5092" y="692"/>
                    <a:pt x="6023" y="401"/>
                    <a:pt x="6807" y="510"/>
                  </a:cubicBezTo>
                  <a:cubicBezTo>
                    <a:pt x="6315" y="73"/>
                    <a:pt x="5749" y="0"/>
                    <a:pt x="4928" y="0"/>
                  </a:cubicBezTo>
                  <a:cubicBezTo>
                    <a:pt x="4016" y="0"/>
                    <a:pt x="3213" y="346"/>
                    <a:pt x="2721" y="875"/>
                  </a:cubicBezTo>
                  <a:cubicBezTo>
                    <a:pt x="2557" y="838"/>
                    <a:pt x="2393" y="820"/>
                    <a:pt x="2229" y="820"/>
                  </a:cubicBezTo>
                  <a:cubicBezTo>
                    <a:pt x="1006" y="820"/>
                    <a:pt x="-69" y="1933"/>
                    <a:pt x="4" y="3190"/>
                  </a:cubicBezTo>
                  <a:cubicBezTo>
                    <a:pt x="77" y="4449"/>
                    <a:pt x="1444" y="5252"/>
                    <a:pt x="2229" y="5033"/>
                  </a:cubicBezTo>
                  <a:cubicBezTo>
                    <a:pt x="2247" y="5033"/>
                    <a:pt x="2265" y="5033"/>
                    <a:pt x="2284" y="5033"/>
                  </a:cubicBezTo>
                  <a:cubicBezTo>
                    <a:pt x="2466" y="4193"/>
                    <a:pt x="3177" y="2261"/>
                    <a:pt x="6041" y="1258"/>
                  </a:cubicBezTo>
                  <a:close/>
                  <a:moveTo>
                    <a:pt x="12625" y="2407"/>
                  </a:moveTo>
                  <a:cubicBezTo>
                    <a:pt x="12771" y="1769"/>
                    <a:pt x="12771" y="1769"/>
                    <a:pt x="12771" y="1769"/>
                  </a:cubicBezTo>
                  <a:cubicBezTo>
                    <a:pt x="10309" y="1769"/>
                    <a:pt x="10309" y="1769"/>
                    <a:pt x="10309" y="1769"/>
                  </a:cubicBezTo>
                  <a:cubicBezTo>
                    <a:pt x="10254" y="2006"/>
                    <a:pt x="10254" y="2006"/>
                    <a:pt x="10254" y="2006"/>
                  </a:cubicBezTo>
                  <a:cubicBezTo>
                    <a:pt x="10236" y="2115"/>
                    <a:pt x="10254" y="2206"/>
                    <a:pt x="10309" y="2279"/>
                  </a:cubicBezTo>
                  <a:cubicBezTo>
                    <a:pt x="10364" y="2352"/>
                    <a:pt x="10437" y="2389"/>
                    <a:pt x="10546" y="2389"/>
                  </a:cubicBezTo>
                  <a:cubicBezTo>
                    <a:pt x="11696" y="2389"/>
                    <a:pt x="11696" y="2389"/>
                    <a:pt x="11696" y="2389"/>
                  </a:cubicBezTo>
                  <a:cubicBezTo>
                    <a:pt x="9671" y="4157"/>
                    <a:pt x="9671" y="4157"/>
                    <a:pt x="9671" y="4157"/>
                  </a:cubicBezTo>
                  <a:cubicBezTo>
                    <a:pt x="9543" y="4759"/>
                    <a:pt x="9543" y="4759"/>
                    <a:pt x="9543" y="4759"/>
                  </a:cubicBezTo>
                  <a:cubicBezTo>
                    <a:pt x="12133" y="4759"/>
                    <a:pt x="12133" y="4759"/>
                    <a:pt x="12133" y="4759"/>
                  </a:cubicBezTo>
                  <a:cubicBezTo>
                    <a:pt x="12297" y="4102"/>
                    <a:pt x="12297" y="4102"/>
                    <a:pt x="12297" y="4102"/>
                  </a:cubicBezTo>
                  <a:cubicBezTo>
                    <a:pt x="10637" y="4102"/>
                    <a:pt x="10637" y="4102"/>
                    <a:pt x="10637" y="4102"/>
                  </a:cubicBezTo>
                  <a:close/>
                  <a:moveTo>
                    <a:pt x="14267" y="2917"/>
                  </a:moveTo>
                  <a:cubicBezTo>
                    <a:pt x="14231" y="2917"/>
                    <a:pt x="14103" y="2898"/>
                    <a:pt x="14049" y="2881"/>
                  </a:cubicBezTo>
                  <a:cubicBezTo>
                    <a:pt x="13684" y="2790"/>
                    <a:pt x="13520" y="2699"/>
                    <a:pt x="13538" y="2571"/>
                  </a:cubicBezTo>
                  <a:cubicBezTo>
                    <a:pt x="13556" y="2480"/>
                    <a:pt x="13611" y="2425"/>
                    <a:pt x="13684" y="2370"/>
                  </a:cubicBezTo>
                  <a:cubicBezTo>
                    <a:pt x="13775" y="2334"/>
                    <a:pt x="13885" y="2297"/>
                    <a:pt x="14049" y="2297"/>
                  </a:cubicBezTo>
                  <a:cubicBezTo>
                    <a:pt x="14194" y="2297"/>
                    <a:pt x="14322" y="2334"/>
                    <a:pt x="14395" y="2407"/>
                  </a:cubicBezTo>
                  <a:cubicBezTo>
                    <a:pt x="14413" y="2443"/>
                    <a:pt x="14431" y="2462"/>
                    <a:pt x="14468" y="2498"/>
                  </a:cubicBezTo>
                  <a:cubicBezTo>
                    <a:pt x="14504" y="2626"/>
                    <a:pt x="14595" y="2680"/>
                    <a:pt x="14741" y="2680"/>
                  </a:cubicBezTo>
                  <a:cubicBezTo>
                    <a:pt x="15234" y="2680"/>
                    <a:pt x="15234" y="2680"/>
                    <a:pt x="15234" y="2680"/>
                  </a:cubicBezTo>
                  <a:cubicBezTo>
                    <a:pt x="15289" y="2389"/>
                    <a:pt x="15216" y="2152"/>
                    <a:pt x="15052" y="1951"/>
                  </a:cubicBezTo>
                  <a:cubicBezTo>
                    <a:pt x="14851" y="1787"/>
                    <a:pt x="14559" y="1696"/>
                    <a:pt x="14176" y="1696"/>
                  </a:cubicBezTo>
                  <a:cubicBezTo>
                    <a:pt x="13812" y="1696"/>
                    <a:pt x="13501" y="1787"/>
                    <a:pt x="13228" y="1951"/>
                  </a:cubicBezTo>
                  <a:cubicBezTo>
                    <a:pt x="12972" y="2152"/>
                    <a:pt x="12808" y="2389"/>
                    <a:pt x="12735" y="2662"/>
                  </a:cubicBezTo>
                  <a:cubicBezTo>
                    <a:pt x="12698" y="2898"/>
                    <a:pt x="12717" y="3063"/>
                    <a:pt x="12844" y="3209"/>
                  </a:cubicBezTo>
                  <a:cubicBezTo>
                    <a:pt x="12954" y="3336"/>
                    <a:pt x="13191" y="3464"/>
                    <a:pt x="13556" y="3555"/>
                  </a:cubicBezTo>
                  <a:cubicBezTo>
                    <a:pt x="13629" y="3574"/>
                    <a:pt x="13720" y="3592"/>
                    <a:pt x="13848" y="3628"/>
                  </a:cubicBezTo>
                  <a:cubicBezTo>
                    <a:pt x="14158" y="3683"/>
                    <a:pt x="14286" y="3792"/>
                    <a:pt x="14249" y="3920"/>
                  </a:cubicBezTo>
                  <a:cubicBezTo>
                    <a:pt x="14231" y="4011"/>
                    <a:pt x="14176" y="4084"/>
                    <a:pt x="14067" y="4139"/>
                  </a:cubicBezTo>
                  <a:cubicBezTo>
                    <a:pt x="13957" y="4193"/>
                    <a:pt x="13848" y="4212"/>
                    <a:pt x="13702" y="4212"/>
                  </a:cubicBezTo>
                  <a:cubicBezTo>
                    <a:pt x="13520" y="4212"/>
                    <a:pt x="13374" y="4175"/>
                    <a:pt x="13282" y="4102"/>
                  </a:cubicBezTo>
                  <a:cubicBezTo>
                    <a:pt x="13191" y="4029"/>
                    <a:pt x="13155" y="3920"/>
                    <a:pt x="13191" y="3774"/>
                  </a:cubicBezTo>
                  <a:cubicBezTo>
                    <a:pt x="12425" y="3774"/>
                    <a:pt x="12425" y="3774"/>
                    <a:pt x="12425" y="3774"/>
                  </a:cubicBezTo>
                  <a:cubicBezTo>
                    <a:pt x="12407" y="3811"/>
                    <a:pt x="12407" y="3811"/>
                    <a:pt x="12407" y="3811"/>
                  </a:cubicBezTo>
                  <a:cubicBezTo>
                    <a:pt x="12334" y="4139"/>
                    <a:pt x="12388" y="4394"/>
                    <a:pt x="12571" y="4558"/>
                  </a:cubicBezTo>
                  <a:cubicBezTo>
                    <a:pt x="12735" y="4722"/>
                    <a:pt x="13045" y="4814"/>
                    <a:pt x="13465" y="4814"/>
                  </a:cubicBezTo>
                  <a:cubicBezTo>
                    <a:pt x="13921" y="4814"/>
                    <a:pt x="14267" y="4741"/>
                    <a:pt x="14541" y="4576"/>
                  </a:cubicBezTo>
                  <a:cubicBezTo>
                    <a:pt x="14814" y="4394"/>
                    <a:pt x="14997" y="4139"/>
                    <a:pt x="15070" y="3811"/>
                  </a:cubicBezTo>
                  <a:cubicBezTo>
                    <a:pt x="15125" y="3574"/>
                    <a:pt x="15088" y="3391"/>
                    <a:pt x="14979" y="3263"/>
                  </a:cubicBezTo>
                  <a:cubicBezTo>
                    <a:pt x="14869" y="3136"/>
                    <a:pt x="14614" y="3026"/>
                    <a:pt x="14267" y="2917"/>
                  </a:cubicBezTo>
                  <a:close/>
                  <a:moveTo>
                    <a:pt x="17076" y="3902"/>
                  </a:moveTo>
                  <a:cubicBezTo>
                    <a:pt x="17022" y="3938"/>
                    <a:pt x="16985" y="3956"/>
                    <a:pt x="16967" y="3975"/>
                  </a:cubicBezTo>
                  <a:cubicBezTo>
                    <a:pt x="16949" y="4011"/>
                    <a:pt x="16839" y="4084"/>
                    <a:pt x="16821" y="4084"/>
                  </a:cubicBezTo>
                  <a:cubicBezTo>
                    <a:pt x="16711" y="4139"/>
                    <a:pt x="16602" y="4157"/>
                    <a:pt x="16474" y="4157"/>
                  </a:cubicBezTo>
                  <a:cubicBezTo>
                    <a:pt x="16274" y="4157"/>
                    <a:pt x="16146" y="4102"/>
                    <a:pt x="16073" y="3975"/>
                  </a:cubicBezTo>
                  <a:cubicBezTo>
                    <a:pt x="15982" y="3847"/>
                    <a:pt x="15964" y="3592"/>
                    <a:pt x="16037" y="3245"/>
                  </a:cubicBezTo>
                  <a:cubicBezTo>
                    <a:pt x="16128" y="2898"/>
                    <a:pt x="16237" y="2662"/>
                    <a:pt x="16420" y="2516"/>
                  </a:cubicBezTo>
                  <a:cubicBezTo>
                    <a:pt x="16547" y="2407"/>
                    <a:pt x="16693" y="2352"/>
                    <a:pt x="16857" y="2352"/>
                  </a:cubicBezTo>
                  <a:cubicBezTo>
                    <a:pt x="17040" y="2352"/>
                    <a:pt x="17168" y="2407"/>
                    <a:pt x="17241" y="2516"/>
                  </a:cubicBezTo>
                  <a:cubicBezTo>
                    <a:pt x="17259" y="2553"/>
                    <a:pt x="17295" y="2607"/>
                    <a:pt x="17314" y="2680"/>
                  </a:cubicBezTo>
                  <a:cubicBezTo>
                    <a:pt x="18098" y="2680"/>
                    <a:pt x="18098" y="2680"/>
                    <a:pt x="18098" y="2680"/>
                  </a:cubicBezTo>
                  <a:cubicBezTo>
                    <a:pt x="18098" y="2462"/>
                    <a:pt x="18043" y="2261"/>
                    <a:pt x="17934" y="2097"/>
                  </a:cubicBezTo>
                  <a:cubicBezTo>
                    <a:pt x="17752" y="1824"/>
                    <a:pt x="17441" y="1696"/>
                    <a:pt x="16985" y="1696"/>
                  </a:cubicBezTo>
                  <a:cubicBezTo>
                    <a:pt x="16547" y="1696"/>
                    <a:pt x="16183" y="1842"/>
                    <a:pt x="15891" y="2115"/>
                  </a:cubicBezTo>
                  <a:cubicBezTo>
                    <a:pt x="15599" y="2389"/>
                    <a:pt x="15398" y="2753"/>
                    <a:pt x="15271" y="3245"/>
                  </a:cubicBezTo>
                  <a:cubicBezTo>
                    <a:pt x="15161" y="3738"/>
                    <a:pt x="15198" y="4139"/>
                    <a:pt x="15380" y="4394"/>
                  </a:cubicBezTo>
                  <a:cubicBezTo>
                    <a:pt x="15544" y="4686"/>
                    <a:pt x="15854" y="4814"/>
                    <a:pt x="16292" y="4814"/>
                  </a:cubicBezTo>
                  <a:cubicBezTo>
                    <a:pt x="16638" y="4814"/>
                    <a:pt x="16949" y="4722"/>
                    <a:pt x="17222" y="4558"/>
                  </a:cubicBezTo>
                  <a:cubicBezTo>
                    <a:pt x="17496" y="4394"/>
                    <a:pt x="17697" y="4157"/>
                    <a:pt x="17861" y="3829"/>
                  </a:cubicBezTo>
                  <a:cubicBezTo>
                    <a:pt x="17295" y="3829"/>
                    <a:pt x="17295" y="3829"/>
                    <a:pt x="17295" y="3829"/>
                  </a:cubicBezTo>
                  <a:cubicBezTo>
                    <a:pt x="17204" y="3829"/>
                    <a:pt x="17131" y="3847"/>
                    <a:pt x="17076" y="3902"/>
                  </a:cubicBezTo>
                  <a:close/>
                  <a:moveTo>
                    <a:pt x="20505" y="3574"/>
                  </a:moveTo>
                  <a:cubicBezTo>
                    <a:pt x="20451" y="3865"/>
                    <a:pt x="20341" y="4102"/>
                    <a:pt x="20195" y="4266"/>
                  </a:cubicBezTo>
                  <a:cubicBezTo>
                    <a:pt x="20050" y="4449"/>
                    <a:pt x="19886" y="4558"/>
                    <a:pt x="19721" y="4631"/>
                  </a:cubicBezTo>
                  <a:cubicBezTo>
                    <a:pt x="19539" y="4722"/>
                    <a:pt x="19357" y="4777"/>
                    <a:pt x="19174" y="4795"/>
                  </a:cubicBezTo>
                  <a:cubicBezTo>
                    <a:pt x="18992" y="4814"/>
                    <a:pt x="18846" y="4814"/>
                    <a:pt x="18700" y="4814"/>
                  </a:cubicBezTo>
                  <a:cubicBezTo>
                    <a:pt x="18444" y="4814"/>
                    <a:pt x="18207" y="4741"/>
                    <a:pt x="18043" y="4595"/>
                  </a:cubicBezTo>
                  <a:cubicBezTo>
                    <a:pt x="17879" y="4449"/>
                    <a:pt x="17824" y="4212"/>
                    <a:pt x="17916" y="3865"/>
                  </a:cubicBezTo>
                  <a:cubicBezTo>
                    <a:pt x="17988" y="3555"/>
                    <a:pt x="18116" y="3336"/>
                    <a:pt x="18335" y="3190"/>
                  </a:cubicBezTo>
                  <a:cubicBezTo>
                    <a:pt x="18554" y="3063"/>
                    <a:pt x="18809" y="2971"/>
                    <a:pt x="19101" y="2917"/>
                  </a:cubicBezTo>
                  <a:cubicBezTo>
                    <a:pt x="19138" y="2917"/>
                    <a:pt x="19357" y="2881"/>
                    <a:pt x="19430" y="2881"/>
                  </a:cubicBezTo>
                  <a:cubicBezTo>
                    <a:pt x="19776" y="2826"/>
                    <a:pt x="19958" y="2735"/>
                    <a:pt x="19995" y="2589"/>
                  </a:cubicBezTo>
                  <a:cubicBezTo>
                    <a:pt x="20013" y="2480"/>
                    <a:pt x="19977" y="2407"/>
                    <a:pt x="19867" y="2370"/>
                  </a:cubicBezTo>
                  <a:cubicBezTo>
                    <a:pt x="19758" y="2334"/>
                    <a:pt x="19649" y="2316"/>
                    <a:pt x="19557" y="2316"/>
                  </a:cubicBezTo>
                  <a:cubicBezTo>
                    <a:pt x="19448" y="2316"/>
                    <a:pt x="19357" y="2334"/>
                    <a:pt x="19265" y="2370"/>
                  </a:cubicBezTo>
                  <a:cubicBezTo>
                    <a:pt x="19174" y="2389"/>
                    <a:pt x="19101" y="2443"/>
                    <a:pt x="19046" y="2534"/>
                  </a:cubicBezTo>
                  <a:cubicBezTo>
                    <a:pt x="18298" y="2534"/>
                    <a:pt x="18298" y="2534"/>
                    <a:pt x="18298" y="2534"/>
                  </a:cubicBezTo>
                  <a:cubicBezTo>
                    <a:pt x="18371" y="2297"/>
                    <a:pt x="18517" y="2115"/>
                    <a:pt x="18736" y="1951"/>
                  </a:cubicBezTo>
                  <a:cubicBezTo>
                    <a:pt x="18973" y="1787"/>
                    <a:pt x="19284" y="1696"/>
                    <a:pt x="19667" y="1696"/>
                  </a:cubicBezTo>
                  <a:cubicBezTo>
                    <a:pt x="20086" y="1696"/>
                    <a:pt x="20396" y="1769"/>
                    <a:pt x="20560" y="1915"/>
                  </a:cubicBezTo>
                  <a:cubicBezTo>
                    <a:pt x="20743" y="2061"/>
                    <a:pt x="20816" y="2279"/>
                    <a:pt x="20743" y="2534"/>
                  </a:cubicBezTo>
                  <a:close/>
                  <a:moveTo>
                    <a:pt x="19849" y="3245"/>
                  </a:moveTo>
                  <a:cubicBezTo>
                    <a:pt x="19740" y="3300"/>
                    <a:pt x="19576" y="3355"/>
                    <a:pt x="19375" y="3391"/>
                  </a:cubicBezTo>
                  <a:cubicBezTo>
                    <a:pt x="19101" y="3446"/>
                    <a:pt x="19101" y="3446"/>
                    <a:pt x="19101" y="3446"/>
                  </a:cubicBezTo>
                  <a:cubicBezTo>
                    <a:pt x="18955" y="3501"/>
                    <a:pt x="18864" y="3537"/>
                    <a:pt x="18773" y="3592"/>
                  </a:cubicBezTo>
                  <a:cubicBezTo>
                    <a:pt x="18718" y="3683"/>
                    <a:pt x="18663" y="3774"/>
                    <a:pt x="18645" y="3847"/>
                  </a:cubicBezTo>
                  <a:cubicBezTo>
                    <a:pt x="18627" y="3956"/>
                    <a:pt x="18627" y="4048"/>
                    <a:pt x="18681" y="4120"/>
                  </a:cubicBezTo>
                  <a:cubicBezTo>
                    <a:pt x="18736" y="4175"/>
                    <a:pt x="18827" y="4212"/>
                    <a:pt x="18955" y="4212"/>
                  </a:cubicBezTo>
                  <a:cubicBezTo>
                    <a:pt x="19174" y="4212"/>
                    <a:pt x="19338" y="4157"/>
                    <a:pt x="19503" y="4029"/>
                  </a:cubicBezTo>
                  <a:cubicBezTo>
                    <a:pt x="19649" y="3902"/>
                    <a:pt x="19740" y="3738"/>
                    <a:pt x="19794" y="3537"/>
                  </a:cubicBezTo>
                  <a:close/>
                  <a:moveTo>
                    <a:pt x="22038" y="984"/>
                  </a:moveTo>
                  <a:cubicBezTo>
                    <a:pt x="21983" y="911"/>
                    <a:pt x="21892" y="893"/>
                    <a:pt x="21801" y="893"/>
                  </a:cubicBezTo>
                  <a:cubicBezTo>
                    <a:pt x="21381" y="893"/>
                    <a:pt x="21381" y="893"/>
                    <a:pt x="21381" y="893"/>
                  </a:cubicBezTo>
                  <a:cubicBezTo>
                    <a:pt x="20505" y="4759"/>
                    <a:pt x="20505" y="4759"/>
                    <a:pt x="20505" y="4759"/>
                  </a:cubicBezTo>
                  <a:cubicBezTo>
                    <a:pt x="21290" y="4759"/>
                    <a:pt x="21290" y="4759"/>
                    <a:pt x="21290" y="4759"/>
                  </a:cubicBezTo>
                  <a:cubicBezTo>
                    <a:pt x="22092" y="1258"/>
                    <a:pt x="22092" y="1258"/>
                    <a:pt x="22092" y="1258"/>
                  </a:cubicBezTo>
                  <a:cubicBezTo>
                    <a:pt x="22111" y="1148"/>
                    <a:pt x="22092" y="1057"/>
                    <a:pt x="22038" y="984"/>
                  </a:cubicBezTo>
                  <a:close/>
                  <a:moveTo>
                    <a:pt x="23844" y="3829"/>
                  </a:moveTo>
                  <a:cubicBezTo>
                    <a:pt x="24409" y="3829"/>
                    <a:pt x="24409" y="3829"/>
                    <a:pt x="24409" y="3829"/>
                  </a:cubicBezTo>
                  <a:cubicBezTo>
                    <a:pt x="24245" y="4157"/>
                    <a:pt x="24026" y="4394"/>
                    <a:pt x="23771" y="4558"/>
                  </a:cubicBezTo>
                  <a:cubicBezTo>
                    <a:pt x="23497" y="4722"/>
                    <a:pt x="23187" y="4814"/>
                    <a:pt x="22822" y="4814"/>
                  </a:cubicBezTo>
                  <a:cubicBezTo>
                    <a:pt x="22402" y="4814"/>
                    <a:pt x="22092" y="4686"/>
                    <a:pt x="21910" y="4394"/>
                  </a:cubicBezTo>
                  <a:cubicBezTo>
                    <a:pt x="21746" y="4139"/>
                    <a:pt x="21710" y="3738"/>
                    <a:pt x="21819" y="3245"/>
                  </a:cubicBezTo>
                  <a:cubicBezTo>
                    <a:pt x="21928" y="2753"/>
                    <a:pt x="22129" y="2389"/>
                    <a:pt x="22421" y="2115"/>
                  </a:cubicBezTo>
                  <a:cubicBezTo>
                    <a:pt x="22731" y="1842"/>
                    <a:pt x="23096" y="1696"/>
                    <a:pt x="23534" y="1696"/>
                  </a:cubicBezTo>
                  <a:cubicBezTo>
                    <a:pt x="23971" y="1696"/>
                    <a:pt x="24299" y="1824"/>
                    <a:pt x="24482" y="2097"/>
                  </a:cubicBezTo>
                  <a:cubicBezTo>
                    <a:pt x="24664" y="2389"/>
                    <a:pt x="24701" y="2772"/>
                    <a:pt x="24573" y="3263"/>
                  </a:cubicBezTo>
                  <a:cubicBezTo>
                    <a:pt x="24573" y="3300"/>
                    <a:pt x="24537" y="3446"/>
                    <a:pt x="24518" y="3464"/>
                  </a:cubicBezTo>
                  <a:cubicBezTo>
                    <a:pt x="22567" y="3464"/>
                    <a:pt x="22567" y="3464"/>
                    <a:pt x="22567" y="3464"/>
                  </a:cubicBezTo>
                  <a:cubicBezTo>
                    <a:pt x="22530" y="3701"/>
                    <a:pt x="22548" y="3865"/>
                    <a:pt x="22621" y="3975"/>
                  </a:cubicBezTo>
                  <a:cubicBezTo>
                    <a:pt x="22694" y="4102"/>
                    <a:pt x="22822" y="4175"/>
                    <a:pt x="23023" y="4157"/>
                  </a:cubicBezTo>
                  <a:cubicBezTo>
                    <a:pt x="23297" y="4157"/>
                    <a:pt x="23406" y="4066"/>
                    <a:pt x="23443" y="4048"/>
                  </a:cubicBezTo>
                  <a:cubicBezTo>
                    <a:pt x="23461" y="4029"/>
                    <a:pt x="23552" y="3938"/>
                    <a:pt x="23625" y="3902"/>
                  </a:cubicBezTo>
                  <a:cubicBezTo>
                    <a:pt x="23680" y="3847"/>
                    <a:pt x="23753" y="3829"/>
                    <a:pt x="23844" y="3829"/>
                  </a:cubicBezTo>
                  <a:close/>
                  <a:moveTo>
                    <a:pt x="22694" y="2953"/>
                  </a:moveTo>
                  <a:cubicBezTo>
                    <a:pt x="23844" y="2953"/>
                    <a:pt x="23844" y="2953"/>
                    <a:pt x="23844" y="2953"/>
                  </a:cubicBezTo>
                  <a:cubicBezTo>
                    <a:pt x="23862" y="2753"/>
                    <a:pt x="23844" y="2607"/>
                    <a:pt x="23789" y="2516"/>
                  </a:cubicBezTo>
                  <a:cubicBezTo>
                    <a:pt x="23716" y="2407"/>
                    <a:pt x="23588" y="2352"/>
                    <a:pt x="23406" y="2352"/>
                  </a:cubicBezTo>
                  <a:cubicBezTo>
                    <a:pt x="23242" y="2352"/>
                    <a:pt x="23096" y="2407"/>
                    <a:pt x="22968" y="2516"/>
                  </a:cubicBezTo>
                  <a:cubicBezTo>
                    <a:pt x="22822" y="2607"/>
                    <a:pt x="22731" y="2772"/>
                    <a:pt x="22694" y="2953"/>
                  </a:cubicBezTo>
                  <a:close/>
                  <a:moveTo>
                    <a:pt x="26689" y="1769"/>
                  </a:moveTo>
                  <a:cubicBezTo>
                    <a:pt x="26488" y="1769"/>
                    <a:pt x="26288" y="1787"/>
                    <a:pt x="26087" y="1842"/>
                  </a:cubicBezTo>
                  <a:cubicBezTo>
                    <a:pt x="25887" y="1897"/>
                    <a:pt x="25704" y="1988"/>
                    <a:pt x="25522" y="2097"/>
                  </a:cubicBezTo>
                  <a:cubicBezTo>
                    <a:pt x="25358" y="2206"/>
                    <a:pt x="25194" y="2370"/>
                    <a:pt x="25066" y="2571"/>
                  </a:cubicBezTo>
                  <a:cubicBezTo>
                    <a:pt x="24938" y="2772"/>
                    <a:pt x="24829" y="3008"/>
                    <a:pt x="24774" y="3300"/>
                  </a:cubicBezTo>
                  <a:cubicBezTo>
                    <a:pt x="24427" y="4759"/>
                    <a:pt x="24427" y="4759"/>
                    <a:pt x="24427" y="4759"/>
                  </a:cubicBezTo>
                  <a:cubicBezTo>
                    <a:pt x="25230" y="4759"/>
                    <a:pt x="25230" y="4759"/>
                    <a:pt x="25230" y="4759"/>
                  </a:cubicBezTo>
                  <a:cubicBezTo>
                    <a:pt x="25577" y="3227"/>
                    <a:pt x="25577" y="3227"/>
                    <a:pt x="25577" y="3227"/>
                  </a:cubicBezTo>
                  <a:cubicBezTo>
                    <a:pt x="25631" y="2990"/>
                    <a:pt x="25741" y="2845"/>
                    <a:pt x="25850" y="2717"/>
                  </a:cubicBezTo>
                  <a:cubicBezTo>
                    <a:pt x="26123" y="2407"/>
                    <a:pt x="26634" y="2443"/>
                    <a:pt x="26634" y="2443"/>
                  </a:cubicBezTo>
                  <a:cubicBezTo>
                    <a:pt x="26817" y="1769"/>
                    <a:pt x="26817" y="1769"/>
                    <a:pt x="26817" y="1769"/>
                  </a:cubicBezTo>
                  <a:cubicBezTo>
                    <a:pt x="26799" y="1769"/>
                    <a:pt x="26707" y="1769"/>
                    <a:pt x="26689" y="1769"/>
                  </a:cubicBezTo>
                  <a:close/>
                  <a:moveTo>
                    <a:pt x="26908" y="1185"/>
                  </a:moveTo>
                  <a:cubicBezTo>
                    <a:pt x="26926" y="1094"/>
                    <a:pt x="26926" y="1094"/>
                    <a:pt x="26926" y="1094"/>
                  </a:cubicBezTo>
                  <a:cubicBezTo>
                    <a:pt x="27346" y="1094"/>
                    <a:pt x="27346" y="1094"/>
                    <a:pt x="27346" y="1094"/>
                  </a:cubicBezTo>
                  <a:cubicBezTo>
                    <a:pt x="27328" y="1185"/>
                    <a:pt x="27328" y="1185"/>
                    <a:pt x="27328" y="1185"/>
                  </a:cubicBezTo>
                  <a:cubicBezTo>
                    <a:pt x="27182" y="1185"/>
                    <a:pt x="27182" y="1185"/>
                    <a:pt x="27182" y="1185"/>
                  </a:cubicBezTo>
                  <a:cubicBezTo>
                    <a:pt x="27091" y="1586"/>
                    <a:pt x="27091" y="1586"/>
                    <a:pt x="27091" y="1586"/>
                  </a:cubicBezTo>
                  <a:cubicBezTo>
                    <a:pt x="26981" y="1586"/>
                    <a:pt x="26981" y="1586"/>
                    <a:pt x="26981" y="1586"/>
                  </a:cubicBezTo>
                  <a:cubicBezTo>
                    <a:pt x="27072" y="1185"/>
                    <a:pt x="27072" y="1185"/>
                    <a:pt x="27072" y="1185"/>
                  </a:cubicBezTo>
                  <a:close/>
                  <a:moveTo>
                    <a:pt x="27601" y="1094"/>
                  </a:moveTo>
                  <a:cubicBezTo>
                    <a:pt x="27638" y="1459"/>
                    <a:pt x="27638" y="1459"/>
                    <a:pt x="27638" y="1459"/>
                  </a:cubicBezTo>
                  <a:cubicBezTo>
                    <a:pt x="27838" y="1094"/>
                    <a:pt x="27838" y="1094"/>
                    <a:pt x="27838" y="1094"/>
                  </a:cubicBezTo>
                  <a:cubicBezTo>
                    <a:pt x="28002" y="1094"/>
                    <a:pt x="28002" y="1094"/>
                    <a:pt x="28002" y="1094"/>
                  </a:cubicBezTo>
                  <a:cubicBezTo>
                    <a:pt x="27893" y="1586"/>
                    <a:pt x="27893" y="1586"/>
                    <a:pt x="27893" y="1586"/>
                  </a:cubicBezTo>
                  <a:cubicBezTo>
                    <a:pt x="27784" y="1586"/>
                    <a:pt x="27784" y="1586"/>
                    <a:pt x="27784" y="1586"/>
                  </a:cubicBezTo>
                  <a:cubicBezTo>
                    <a:pt x="27875" y="1185"/>
                    <a:pt x="27875" y="1185"/>
                    <a:pt x="27875" y="1185"/>
                  </a:cubicBezTo>
                  <a:cubicBezTo>
                    <a:pt x="27656" y="1586"/>
                    <a:pt x="27656" y="1586"/>
                    <a:pt x="27656" y="1586"/>
                  </a:cubicBezTo>
                  <a:cubicBezTo>
                    <a:pt x="27583" y="1586"/>
                    <a:pt x="27583" y="1586"/>
                    <a:pt x="27583" y="1586"/>
                  </a:cubicBezTo>
                  <a:cubicBezTo>
                    <a:pt x="27528" y="1185"/>
                    <a:pt x="27528" y="1185"/>
                    <a:pt x="27528" y="1185"/>
                  </a:cubicBezTo>
                  <a:cubicBezTo>
                    <a:pt x="27455" y="1586"/>
                    <a:pt x="27455" y="1586"/>
                    <a:pt x="27455" y="1586"/>
                  </a:cubicBezTo>
                  <a:cubicBezTo>
                    <a:pt x="27346" y="1586"/>
                    <a:pt x="27346" y="1586"/>
                    <a:pt x="27346" y="1586"/>
                  </a:cubicBezTo>
                  <a:cubicBezTo>
                    <a:pt x="27455" y="1094"/>
                    <a:pt x="27455" y="1094"/>
                    <a:pt x="27455" y="10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7604442" y="4839276"/>
              <a:ext cx="170600" cy="437574"/>
            </a:xfrm>
            <a:prstGeom prst="parallelogram">
              <a:avLst>
                <a:gd name="adj" fmla="val 91071"/>
              </a:avLst>
            </a:pr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-left-mark">
  <p:cSld name="White-left-mark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oogle Shape;361;p32"/>
          <p:cNvGrpSpPr/>
          <p:nvPr/>
        </p:nvGrpSpPr>
        <p:grpSpPr>
          <a:xfrm>
            <a:off x="0" y="1939456"/>
            <a:ext cx="4894414" cy="3204045"/>
            <a:chOff x="0" y="1939456"/>
            <a:chExt cx="4894414" cy="3204045"/>
          </a:xfrm>
        </p:grpSpPr>
        <p:sp>
          <p:nvSpPr>
            <p:cNvPr id="362" name="Google Shape;362;p32"/>
            <p:cNvSpPr/>
            <p:nvPr/>
          </p:nvSpPr>
          <p:spPr>
            <a:xfrm>
              <a:off x="0" y="1939456"/>
              <a:ext cx="4894414" cy="3204044"/>
            </a:xfrm>
            <a:custGeom>
              <a:avLst/>
              <a:gdLst/>
              <a:ahLst/>
              <a:cxnLst/>
              <a:rect l="l" t="t" r="r" b="b"/>
              <a:pathLst>
                <a:path w="4894414" h="3204044" extrusionOk="0">
                  <a:moveTo>
                    <a:pt x="1587623" y="0"/>
                  </a:moveTo>
                  <a:cubicBezTo>
                    <a:pt x="2202179" y="0"/>
                    <a:pt x="2625276" y="51246"/>
                    <a:pt x="2996716" y="371426"/>
                  </a:cubicBezTo>
                  <a:cubicBezTo>
                    <a:pt x="3406693" y="730144"/>
                    <a:pt x="3573144" y="1178643"/>
                    <a:pt x="3573144" y="1178643"/>
                  </a:cubicBezTo>
                  <a:cubicBezTo>
                    <a:pt x="4226648" y="1229888"/>
                    <a:pt x="4777658" y="1550069"/>
                    <a:pt x="4880152" y="2203549"/>
                  </a:cubicBezTo>
                  <a:cubicBezTo>
                    <a:pt x="4959355" y="2679029"/>
                    <a:pt x="4699445" y="3015381"/>
                    <a:pt x="4329433" y="3195820"/>
                  </a:cubicBezTo>
                  <a:lnTo>
                    <a:pt x="4310660" y="3204044"/>
                  </a:lnTo>
                  <a:lnTo>
                    <a:pt x="0" y="3204044"/>
                  </a:lnTo>
                  <a:lnTo>
                    <a:pt x="0" y="593273"/>
                  </a:lnTo>
                  <a:lnTo>
                    <a:pt x="88444" y="511346"/>
                  </a:lnTo>
                  <a:cubicBezTo>
                    <a:pt x="467846" y="196174"/>
                    <a:pt x="993207" y="0"/>
                    <a:pt x="15876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32"/>
            <p:cNvSpPr/>
            <p:nvPr/>
          </p:nvSpPr>
          <p:spPr>
            <a:xfrm>
              <a:off x="0" y="2245822"/>
              <a:ext cx="4355174" cy="2897679"/>
            </a:xfrm>
            <a:custGeom>
              <a:avLst/>
              <a:gdLst/>
              <a:ahLst/>
              <a:cxnLst/>
              <a:rect l="l" t="t" r="r" b="b"/>
              <a:pathLst>
                <a:path w="4355174" h="2897679" extrusionOk="0">
                  <a:moveTo>
                    <a:pt x="1347034" y="0"/>
                  </a:moveTo>
                  <a:cubicBezTo>
                    <a:pt x="1906087" y="0"/>
                    <a:pt x="2290972" y="46617"/>
                    <a:pt x="2628865" y="337881"/>
                  </a:cubicBezTo>
                  <a:cubicBezTo>
                    <a:pt x="3001816" y="664201"/>
                    <a:pt x="3153234" y="1072195"/>
                    <a:pt x="3153234" y="1072195"/>
                  </a:cubicBezTo>
                  <a:cubicBezTo>
                    <a:pt x="3747718" y="1118812"/>
                    <a:pt x="4248963" y="1410076"/>
                    <a:pt x="4342201" y="2004538"/>
                  </a:cubicBezTo>
                  <a:cubicBezTo>
                    <a:pt x="4407700" y="2397754"/>
                    <a:pt x="4218253" y="2686372"/>
                    <a:pt x="3930378" y="2858921"/>
                  </a:cubicBezTo>
                  <a:lnTo>
                    <a:pt x="3851015" y="2897679"/>
                  </a:lnTo>
                  <a:lnTo>
                    <a:pt x="0" y="2897679"/>
                  </a:lnTo>
                  <a:lnTo>
                    <a:pt x="0" y="452694"/>
                  </a:lnTo>
                  <a:lnTo>
                    <a:pt x="139093" y="349122"/>
                  </a:lnTo>
                  <a:cubicBezTo>
                    <a:pt x="466217" y="131111"/>
                    <a:pt x="883549" y="0"/>
                    <a:pt x="13470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0" y="2812313"/>
              <a:ext cx="3549724" cy="2331187"/>
            </a:xfrm>
            <a:custGeom>
              <a:avLst/>
              <a:gdLst/>
              <a:ahLst/>
              <a:cxnLst/>
              <a:rect l="l" t="t" r="r" b="b"/>
              <a:pathLst>
                <a:path w="3549724" h="2331187" extrusionOk="0">
                  <a:moveTo>
                    <a:pt x="1047990" y="0"/>
                  </a:moveTo>
                  <a:cubicBezTo>
                    <a:pt x="1512929" y="0"/>
                    <a:pt x="1833020" y="38770"/>
                    <a:pt x="2114031" y="281001"/>
                  </a:cubicBezTo>
                  <a:cubicBezTo>
                    <a:pt x="2424197" y="552386"/>
                    <a:pt x="2550125" y="891696"/>
                    <a:pt x="2550125" y="891696"/>
                  </a:cubicBezTo>
                  <a:cubicBezTo>
                    <a:pt x="3044530" y="930465"/>
                    <a:pt x="3461393" y="1172696"/>
                    <a:pt x="3538934" y="1667083"/>
                  </a:cubicBezTo>
                  <a:cubicBezTo>
                    <a:pt x="3582513" y="1928699"/>
                    <a:pt x="3490393" y="2134642"/>
                    <a:pt x="3329223" y="2280027"/>
                  </a:cubicBezTo>
                  <a:lnTo>
                    <a:pt x="3259627" y="2331187"/>
                  </a:lnTo>
                  <a:lnTo>
                    <a:pt x="0" y="2331187"/>
                  </a:lnTo>
                  <a:lnTo>
                    <a:pt x="0" y="322665"/>
                  </a:lnTo>
                  <a:lnTo>
                    <a:pt x="43400" y="290349"/>
                  </a:lnTo>
                  <a:cubicBezTo>
                    <a:pt x="315455" y="109039"/>
                    <a:pt x="662530" y="0"/>
                    <a:pt x="1047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1" y="3240160"/>
              <a:ext cx="2977461" cy="1903340"/>
            </a:xfrm>
            <a:custGeom>
              <a:avLst/>
              <a:gdLst/>
              <a:ahLst/>
              <a:cxnLst/>
              <a:rect l="l" t="t" r="r" b="b"/>
              <a:pathLst>
                <a:path w="2977461" h="1903340" extrusionOk="0">
                  <a:moveTo>
                    <a:pt x="1955639" y="756583"/>
                  </a:moveTo>
                  <a:cubicBezTo>
                    <a:pt x="2442316" y="739698"/>
                    <a:pt x="2890441" y="929981"/>
                    <a:pt x="2967544" y="1406922"/>
                  </a:cubicBezTo>
                  <a:cubicBezTo>
                    <a:pt x="2996458" y="1573112"/>
                    <a:pt x="2960315" y="1712239"/>
                    <a:pt x="2883009" y="1822742"/>
                  </a:cubicBezTo>
                  <a:lnTo>
                    <a:pt x="2811007" y="1903340"/>
                  </a:lnTo>
                  <a:lnTo>
                    <a:pt x="391721" y="1903340"/>
                  </a:lnTo>
                  <a:lnTo>
                    <a:pt x="396083" y="1900870"/>
                  </a:lnTo>
                  <a:cubicBezTo>
                    <a:pt x="788933" y="1694954"/>
                    <a:pt x="1307971" y="1573651"/>
                    <a:pt x="1888097" y="1763433"/>
                  </a:cubicBezTo>
                  <a:cubicBezTo>
                    <a:pt x="2437381" y="1936754"/>
                    <a:pt x="2582027" y="1522573"/>
                    <a:pt x="2437381" y="1368681"/>
                  </a:cubicBezTo>
                  <a:cubicBezTo>
                    <a:pt x="1926648" y="780561"/>
                    <a:pt x="750976" y="1310702"/>
                    <a:pt x="712424" y="1349252"/>
                  </a:cubicBezTo>
                  <a:cubicBezTo>
                    <a:pt x="943735" y="997521"/>
                    <a:pt x="1468963" y="773468"/>
                    <a:pt x="1955639" y="756583"/>
                  </a:cubicBezTo>
                  <a:close/>
                  <a:moveTo>
                    <a:pt x="856762" y="0"/>
                  </a:moveTo>
                  <a:cubicBezTo>
                    <a:pt x="1252148" y="0"/>
                    <a:pt x="1522010" y="38550"/>
                    <a:pt x="1762881" y="240861"/>
                  </a:cubicBezTo>
                  <a:cubicBezTo>
                    <a:pt x="1386925" y="192750"/>
                    <a:pt x="943735" y="337390"/>
                    <a:pt x="432694" y="664911"/>
                  </a:cubicBezTo>
                  <a:cubicBezTo>
                    <a:pt x="432694" y="664911"/>
                    <a:pt x="490675" y="693901"/>
                    <a:pt x="500236" y="693901"/>
                  </a:cubicBezTo>
                  <a:cubicBezTo>
                    <a:pt x="1020838" y="472161"/>
                    <a:pt x="1396486" y="597680"/>
                    <a:pt x="1396486" y="607240"/>
                  </a:cubicBezTo>
                  <a:cubicBezTo>
                    <a:pt x="707490" y="843321"/>
                    <a:pt x="278718" y="1194974"/>
                    <a:pt x="11362" y="1536990"/>
                  </a:cubicBezTo>
                  <a:lnTo>
                    <a:pt x="0" y="1552594"/>
                  </a:lnTo>
                  <a:lnTo>
                    <a:pt x="0" y="250372"/>
                  </a:lnTo>
                  <a:lnTo>
                    <a:pt x="3141" y="247983"/>
                  </a:lnTo>
                  <a:cubicBezTo>
                    <a:pt x="233381" y="92115"/>
                    <a:pt x="531540" y="0"/>
                    <a:pt x="8567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6" name="Google Shape;366;p32"/>
          <p:cNvSpPr/>
          <p:nvPr/>
        </p:nvSpPr>
        <p:spPr>
          <a:xfrm rot="10800000"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29803"/>
                </a:srgbClr>
              </a:gs>
              <a:gs pos="55000">
                <a:schemeClr val="lt1"/>
              </a:gs>
              <a:gs pos="100000">
                <a:schemeClr val="lt1"/>
              </a:gs>
            </a:gsLst>
            <a:lin ang="7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2"/>
          <p:cNvSpPr txBox="1">
            <a:spLocks noGrp="1"/>
          </p:cNvSpPr>
          <p:nvPr>
            <p:ph type="title"/>
          </p:nvPr>
        </p:nvSpPr>
        <p:spPr>
          <a:xfrm>
            <a:off x="219456" y="0"/>
            <a:ext cx="8705088" cy="437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32"/>
          <p:cNvSpPr txBox="1">
            <a:spLocks noGrp="1"/>
          </p:cNvSpPr>
          <p:nvPr>
            <p:ph type="body" idx="1"/>
          </p:nvPr>
        </p:nvSpPr>
        <p:spPr>
          <a:xfrm>
            <a:off x="219456" y="1033272"/>
            <a:ext cx="8705088" cy="3630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69" name="Google Shape;369;p32"/>
          <p:cNvGrpSpPr/>
          <p:nvPr/>
        </p:nvGrpSpPr>
        <p:grpSpPr>
          <a:xfrm>
            <a:off x="320040" y="502920"/>
            <a:ext cx="960120" cy="26676"/>
            <a:chOff x="4550759" y="4178160"/>
            <a:chExt cx="4289400" cy="119160"/>
          </a:xfrm>
        </p:grpSpPr>
        <p:sp>
          <p:nvSpPr>
            <p:cNvPr id="370" name="Google Shape;370;p32"/>
            <p:cNvSpPr/>
            <p:nvPr/>
          </p:nvSpPr>
          <p:spPr>
            <a:xfrm>
              <a:off x="6012360" y="4178160"/>
              <a:ext cx="1391040" cy="119160"/>
            </a:xfrm>
            <a:custGeom>
              <a:avLst/>
              <a:gdLst/>
              <a:ahLst/>
              <a:cxnLst/>
              <a:rect l="l" t="t" r="r" b="b"/>
              <a:pathLst>
                <a:path w="3865" h="332" extrusionOk="0">
                  <a:moveTo>
                    <a:pt x="0" y="332"/>
                  </a:moveTo>
                  <a:lnTo>
                    <a:pt x="3747" y="332"/>
                  </a:lnTo>
                  <a:lnTo>
                    <a:pt x="3865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chemeClr val="accent3">
                <a:alpha val="60000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32"/>
            <p:cNvSpPr/>
            <p:nvPr/>
          </p:nvSpPr>
          <p:spPr>
            <a:xfrm>
              <a:off x="4550759" y="4178160"/>
              <a:ext cx="1383842" cy="119160"/>
            </a:xfrm>
            <a:custGeom>
              <a:avLst/>
              <a:gdLst/>
              <a:ahLst/>
              <a:cxnLst/>
              <a:rect l="l" t="t" r="r" b="b"/>
              <a:pathLst>
                <a:path w="3845" h="332" extrusionOk="0">
                  <a:moveTo>
                    <a:pt x="3845" y="0"/>
                  </a:moveTo>
                  <a:lnTo>
                    <a:pt x="127" y="0"/>
                  </a:lnTo>
                  <a:lnTo>
                    <a:pt x="0" y="332"/>
                  </a:lnTo>
                  <a:lnTo>
                    <a:pt x="3728" y="33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32"/>
            <p:cNvSpPr/>
            <p:nvPr/>
          </p:nvSpPr>
          <p:spPr>
            <a:xfrm>
              <a:off x="7480799" y="4178160"/>
              <a:ext cx="1359360" cy="119160"/>
            </a:xfrm>
            <a:custGeom>
              <a:avLst/>
              <a:gdLst/>
              <a:ahLst/>
              <a:cxnLst/>
              <a:rect l="l" t="t" r="r" b="b"/>
              <a:pathLst>
                <a:path w="3777" h="332" extrusionOk="0">
                  <a:moveTo>
                    <a:pt x="118" y="0"/>
                  </a:moveTo>
                  <a:lnTo>
                    <a:pt x="0" y="332"/>
                  </a:lnTo>
                  <a:lnTo>
                    <a:pt x="3650" y="332"/>
                  </a:lnTo>
                  <a:lnTo>
                    <a:pt x="3777" y="0"/>
                  </a:lnTo>
                  <a:close/>
                </a:path>
              </a:pathLst>
            </a:custGeom>
            <a:solidFill>
              <a:schemeClr val="accent3">
                <a:alpha val="29803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3" name="Google Shape;373;p32"/>
          <p:cNvSpPr txBox="1"/>
          <p:nvPr/>
        </p:nvSpPr>
        <p:spPr>
          <a:xfrm>
            <a:off x="504431" y="4873971"/>
            <a:ext cx="3117232" cy="22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 b="0" i="0" u="none" strike="noStrike" cap="none">
                <a:solidFill>
                  <a:srgbClr val="ACAFB6"/>
                </a:solidFill>
                <a:latin typeface="Arial"/>
                <a:ea typeface="Arial"/>
                <a:cs typeface="Arial"/>
                <a:sym typeface="Arial"/>
              </a:rPr>
              <a:t>©2019 Zscaler, Inc. All rights reserved. ZSCALER CONFIDENTIAL INFORMATION </a:t>
            </a:r>
            <a:endParaRPr/>
          </a:p>
        </p:txBody>
      </p:sp>
      <p:sp>
        <p:nvSpPr>
          <p:cNvPr id="374" name="Google Shape;374;p32"/>
          <p:cNvSpPr txBox="1"/>
          <p:nvPr/>
        </p:nvSpPr>
        <p:spPr>
          <a:xfrm>
            <a:off x="182391" y="4824761"/>
            <a:ext cx="217543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5" name="Google Shape;375;p32"/>
          <p:cNvCxnSpPr/>
          <p:nvPr/>
        </p:nvCxnSpPr>
        <p:spPr>
          <a:xfrm>
            <a:off x="439379" y="4916360"/>
            <a:ext cx="0" cy="91440"/>
          </a:xfrm>
          <a:prstGeom prst="straightConnector1">
            <a:avLst/>
          </a:prstGeom>
          <a:noFill/>
          <a:ln w="9525" cap="flat" cmpd="sng">
            <a:solidFill>
              <a:srgbClr val="ACAFB6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76" name="Google Shape;376;p32"/>
          <p:cNvGrpSpPr/>
          <p:nvPr/>
        </p:nvGrpSpPr>
        <p:grpSpPr>
          <a:xfrm>
            <a:off x="5932448" y="4839276"/>
            <a:ext cx="2893671" cy="437574"/>
            <a:chOff x="5932448" y="4839276"/>
            <a:chExt cx="2893671" cy="437574"/>
          </a:xfrm>
        </p:grpSpPr>
        <p:sp>
          <p:nvSpPr>
            <p:cNvPr id="377" name="Google Shape;377;p32"/>
            <p:cNvSpPr txBox="1"/>
            <p:nvPr/>
          </p:nvSpPr>
          <p:spPr>
            <a:xfrm>
              <a:off x="5932448" y="4860425"/>
              <a:ext cx="1692645" cy="220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Securing your cloud transformation</a:t>
              </a:r>
              <a:endParaRPr/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7851401" y="4844351"/>
              <a:ext cx="974718" cy="201168"/>
            </a:xfrm>
            <a:custGeom>
              <a:avLst/>
              <a:gdLst/>
              <a:ahLst/>
              <a:cxnLst/>
              <a:rect l="l" t="t" r="r" b="b"/>
              <a:pathLst>
                <a:path w="28002" h="5780" extrusionOk="0">
                  <a:moveTo>
                    <a:pt x="9342" y="2935"/>
                  </a:moveTo>
                  <a:cubicBezTo>
                    <a:pt x="9488" y="3865"/>
                    <a:pt x="8686" y="4394"/>
                    <a:pt x="7865" y="4449"/>
                  </a:cubicBezTo>
                  <a:cubicBezTo>
                    <a:pt x="7464" y="5179"/>
                    <a:pt x="6606" y="5780"/>
                    <a:pt x="5384" y="5780"/>
                  </a:cubicBezTo>
                  <a:cubicBezTo>
                    <a:pt x="4819" y="5780"/>
                    <a:pt x="4363" y="5689"/>
                    <a:pt x="3925" y="5452"/>
                  </a:cubicBezTo>
                  <a:cubicBezTo>
                    <a:pt x="3816" y="5470"/>
                    <a:pt x="3706" y="5489"/>
                    <a:pt x="3597" y="5489"/>
                  </a:cubicBezTo>
                  <a:cubicBezTo>
                    <a:pt x="3177" y="5489"/>
                    <a:pt x="2885" y="5398"/>
                    <a:pt x="2593" y="5069"/>
                  </a:cubicBezTo>
                  <a:cubicBezTo>
                    <a:pt x="3177" y="4321"/>
                    <a:pt x="4928" y="2971"/>
                    <a:pt x="7080" y="3665"/>
                  </a:cubicBezTo>
                  <a:cubicBezTo>
                    <a:pt x="8230" y="4048"/>
                    <a:pt x="8521" y="3172"/>
                    <a:pt x="8230" y="2845"/>
                  </a:cubicBezTo>
                  <a:cubicBezTo>
                    <a:pt x="7153" y="1623"/>
                    <a:pt x="4709" y="2717"/>
                    <a:pt x="4618" y="2808"/>
                  </a:cubicBezTo>
                  <a:cubicBezTo>
                    <a:pt x="5585" y="1349"/>
                    <a:pt x="9014" y="929"/>
                    <a:pt x="9342" y="2935"/>
                  </a:cubicBezTo>
                  <a:close/>
                  <a:moveTo>
                    <a:pt x="6041" y="1258"/>
                  </a:moveTo>
                  <a:cubicBezTo>
                    <a:pt x="6059" y="1258"/>
                    <a:pt x="5275" y="966"/>
                    <a:pt x="4181" y="1440"/>
                  </a:cubicBezTo>
                  <a:cubicBezTo>
                    <a:pt x="4162" y="1459"/>
                    <a:pt x="4035" y="1386"/>
                    <a:pt x="4035" y="1386"/>
                  </a:cubicBezTo>
                  <a:cubicBezTo>
                    <a:pt x="5092" y="692"/>
                    <a:pt x="6023" y="401"/>
                    <a:pt x="6807" y="510"/>
                  </a:cubicBezTo>
                  <a:cubicBezTo>
                    <a:pt x="6315" y="73"/>
                    <a:pt x="5749" y="0"/>
                    <a:pt x="4928" y="0"/>
                  </a:cubicBezTo>
                  <a:cubicBezTo>
                    <a:pt x="4016" y="0"/>
                    <a:pt x="3213" y="346"/>
                    <a:pt x="2721" y="875"/>
                  </a:cubicBezTo>
                  <a:cubicBezTo>
                    <a:pt x="2557" y="838"/>
                    <a:pt x="2393" y="820"/>
                    <a:pt x="2229" y="820"/>
                  </a:cubicBezTo>
                  <a:cubicBezTo>
                    <a:pt x="1006" y="820"/>
                    <a:pt x="-69" y="1933"/>
                    <a:pt x="4" y="3190"/>
                  </a:cubicBezTo>
                  <a:cubicBezTo>
                    <a:pt x="77" y="4449"/>
                    <a:pt x="1444" y="5252"/>
                    <a:pt x="2229" y="5033"/>
                  </a:cubicBezTo>
                  <a:cubicBezTo>
                    <a:pt x="2247" y="5033"/>
                    <a:pt x="2265" y="5033"/>
                    <a:pt x="2284" y="5033"/>
                  </a:cubicBezTo>
                  <a:cubicBezTo>
                    <a:pt x="2466" y="4193"/>
                    <a:pt x="3177" y="2261"/>
                    <a:pt x="6041" y="1258"/>
                  </a:cubicBezTo>
                  <a:close/>
                  <a:moveTo>
                    <a:pt x="12625" y="2407"/>
                  </a:moveTo>
                  <a:cubicBezTo>
                    <a:pt x="12771" y="1769"/>
                    <a:pt x="12771" y="1769"/>
                    <a:pt x="12771" y="1769"/>
                  </a:cubicBezTo>
                  <a:cubicBezTo>
                    <a:pt x="10309" y="1769"/>
                    <a:pt x="10309" y="1769"/>
                    <a:pt x="10309" y="1769"/>
                  </a:cubicBezTo>
                  <a:cubicBezTo>
                    <a:pt x="10254" y="2006"/>
                    <a:pt x="10254" y="2006"/>
                    <a:pt x="10254" y="2006"/>
                  </a:cubicBezTo>
                  <a:cubicBezTo>
                    <a:pt x="10236" y="2115"/>
                    <a:pt x="10254" y="2206"/>
                    <a:pt x="10309" y="2279"/>
                  </a:cubicBezTo>
                  <a:cubicBezTo>
                    <a:pt x="10364" y="2352"/>
                    <a:pt x="10437" y="2389"/>
                    <a:pt x="10546" y="2389"/>
                  </a:cubicBezTo>
                  <a:cubicBezTo>
                    <a:pt x="11696" y="2389"/>
                    <a:pt x="11696" y="2389"/>
                    <a:pt x="11696" y="2389"/>
                  </a:cubicBezTo>
                  <a:cubicBezTo>
                    <a:pt x="9671" y="4157"/>
                    <a:pt x="9671" y="4157"/>
                    <a:pt x="9671" y="4157"/>
                  </a:cubicBezTo>
                  <a:cubicBezTo>
                    <a:pt x="9543" y="4759"/>
                    <a:pt x="9543" y="4759"/>
                    <a:pt x="9543" y="4759"/>
                  </a:cubicBezTo>
                  <a:cubicBezTo>
                    <a:pt x="12133" y="4759"/>
                    <a:pt x="12133" y="4759"/>
                    <a:pt x="12133" y="4759"/>
                  </a:cubicBezTo>
                  <a:cubicBezTo>
                    <a:pt x="12297" y="4102"/>
                    <a:pt x="12297" y="4102"/>
                    <a:pt x="12297" y="4102"/>
                  </a:cubicBezTo>
                  <a:cubicBezTo>
                    <a:pt x="10637" y="4102"/>
                    <a:pt x="10637" y="4102"/>
                    <a:pt x="10637" y="4102"/>
                  </a:cubicBezTo>
                  <a:close/>
                  <a:moveTo>
                    <a:pt x="14267" y="2917"/>
                  </a:moveTo>
                  <a:cubicBezTo>
                    <a:pt x="14231" y="2917"/>
                    <a:pt x="14103" y="2898"/>
                    <a:pt x="14049" y="2881"/>
                  </a:cubicBezTo>
                  <a:cubicBezTo>
                    <a:pt x="13684" y="2790"/>
                    <a:pt x="13520" y="2699"/>
                    <a:pt x="13538" y="2571"/>
                  </a:cubicBezTo>
                  <a:cubicBezTo>
                    <a:pt x="13556" y="2480"/>
                    <a:pt x="13611" y="2425"/>
                    <a:pt x="13684" y="2370"/>
                  </a:cubicBezTo>
                  <a:cubicBezTo>
                    <a:pt x="13775" y="2334"/>
                    <a:pt x="13885" y="2297"/>
                    <a:pt x="14049" y="2297"/>
                  </a:cubicBezTo>
                  <a:cubicBezTo>
                    <a:pt x="14194" y="2297"/>
                    <a:pt x="14322" y="2334"/>
                    <a:pt x="14395" y="2407"/>
                  </a:cubicBezTo>
                  <a:cubicBezTo>
                    <a:pt x="14413" y="2443"/>
                    <a:pt x="14431" y="2462"/>
                    <a:pt x="14468" y="2498"/>
                  </a:cubicBezTo>
                  <a:cubicBezTo>
                    <a:pt x="14504" y="2626"/>
                    <a:pt x="14595" y="2680"/>
                    <a:pt x="14741" y="2680"/>
                  </a:cubicBezTo>
                  <a:cubicBezTo>
                    <a:pt x="15234" y="2680"/>
                    <a:pt x="15234" y="2680"/>
                    <a:pt x="15234" y="2680"/>
                  </a:cubicBezTo>
                  <a:cubicBezTo>
                    <a:pt x="15289" y="2389"/>
                    <a:pt x="15216" y="2152"/>
                    <a:pt x="15052" y="1951"/>
                  </a:cubicBezTo>
                  <a:cubicBezTo>
                    <a:pt x="14851" y="1787"/>
                    <a:pt x="14559" y="1696"/>
                    <a:pt x="14176" y="1696"/>
                  </a:cubicBezTo>
                  <a:cubicBezTo>
                    <a:pt x="13812" y="1696"/>
                    <a:pt x="13501" y="1787"/>
                    <a:pt x="13228" y="1951"/>
                  </a:cubicBezTo>
                  <a:cubicBezTo>
                    <a:pt x="12972" y="2152"/>
                    <a:pt x="12808" y="2389"/>
                    <a:pt x="12735" y="2662"/>
                  </a:cubicBezTo>
                  <a:cubicBezTo>
                    <a:pt x="12698" y="2898"/>
                    <a:pt x="12717" y="3063"/>
                    <a:pt x="12844" y="3209"/>
                  </a:cubicBezTo>
                  <a:cubicBezTo>
                    <a:pt x="12954" y="3336"/>
                    <a:pt x="13191" y="3464"/>
                    <a:pt x="13556" y="3555"/>
                  </a:cubicBezTo>
                  <a:cubicBezTo>
                    <a:pt x="13629" y="3574"/>
                    <a:pt x="13720" y="3592"/>
                    <a:pt x="13848" y="3628"/>
                  </a:cubicBezTo>
                  <a:cubicBezTo>
                    <a:pt x="14158" y="3683"/>
                    <a:pt x="14286" y="3792"/>
                    <a:pt x="14249" y="3920"/>
                  </a:cubicBezTo>
                  <a:cubicBezTo>
                    <a:pt x="14231" y="4011"/>
                    <a:pt x="14176" y="4084"/>
                    <a:pt x="14067" y="4139"/>
                  </a:cubicBezTo>
                  <a:cubicBezTo>
                    <a:pt x="13957" y="4193"/>
                    <a:pt x="13848" y="4212"/>
                    <a:pt x="13702" y="4212"/>
                  </a:cubicBezTo>
                  <a:cubicBezTo>
                    <a:pt x="13520" y="4212"/>
                    <a:pt x="13374" y="4175"/>
                    <a:pt x="13282" y="4102"/>
                  </a:cubicBezTo>
                  <a:cubicBezTo>
                    <a:pt x="13191" y="4029"/>
                    <a:pt x="13155" y="3920"/>
                    <a:pt x="13191" y="3774"/>
                  </a:cubicBezTo>
                  <a:cubicBezTo>
                    <a:pt x="12425" y="3774"/>
                    <a:pt x="12425" y="3774"/>
                    <a:pt x="12425" y="3774"/>
                  </a:cubicBezTo>
                  <a:cubicBezTo>
                    <a:pt x="12407" y="3811"/>
                    <a:pt x="12407" y="3811"/>
                    <a:pt x="12407" y="3811"/>
                  </a:cubicBezTo>
                  <a:cubicBezTo>
                    <a:pt x="12334" y="4139"/>
                    <a:pt x="12388" y="4394"/>
                    <a:pt x="12571" y="4558"/>
                  </a:cubicBezTo>
                  <a:cubicBezTo>
                    <a:pt x="12735" y="4722"/>
                    <a:pt x="13045" y="4814"/>
                    <a:pt x="13465" y="4814"/>
                  </a:cubicBezTo>
                  <a:cubicBezTo>
                    <a:pt x="13921" y="4814"/>
                    <a:pt x="14267" y="4741"/>
                    <a:pt x="14541" y="4576"/>
                  </a:cubicBezTo>
                  <a:cubicBezTo>
                    <a:pt x="14814" y="4394"/>
                    <a:pt x="14997" y="4139"/>
                    <a:pt x="15070" y="3811"/>
                  </a:cubicBezTo>
                  <a:cubicBezTo>
                    <a:pt x="15125" y="3574"/>
                    <a:pt x="15088" y="3391"/>
                    <a:pt x="14979" y="3263"/>
                  </a:cubicBezTo>
                  <a:cubicBezTo>
                    <a:pt x="14869" y="3136"/>
                    <a:pt x="14614" y="3026"/>
                    <a:pt x="14267" y="2917"/>
                  </a:cubicBezTo>
                  <a:close/>
                  <a:moveTo>
                    <a:pt x="17076" y="3902"/>
                  </a:moveTo>
                  <a:cubicBezTo>
                    <a:pt x="17022" y="3938"/>
                    <a:pt x="16985" y="3956"/>
                    <a:pt x="16967" y="3975"/>
                  </a:cubicBezTo>
                  <a:cubicBezTo>
                    <a:pt x="16949" y="4011"/>
                    <a:pt x="16839" y="4084"/>
                    <a:pt x="16821" y="4084"/>
                  </a:cubicBezTo>
                  <a:cubicBezTo>
                    <a:pt x="16711" y="4139"/>
                    <a:pt x="16602" y="4157"/>
                    <a:pt x="16474" y="4157"/>
                  </a:cubicBezTo>
                  <a:cubicBezTo>
                    <a:pt x="16274" y="4157"/>
                    <a:pt x="16146" y="4102"/>
                    <a:pt x="16073" y="3975"/>
                  </a:cubicBezTo>
                  <a:cubicBezTo>
                    <a:pt x="15982" y="3847"/>
                    <a:pt x="15964" y="3592"/>
                    <a:pt x="16037" y="3245"/>
                  </a:cubicBezTo>
                  <a:cubicBezTo>
                    <a:pt x="16128" y="2898"/>
                    <a:pt x="16237" y="2662"/>
                    <a:pt x="16420" y="2516"/>
                  </a:cubicBezTo>
                  <a:cubicBezTo>
                    <a:pt x="16547" y="2407"/>
                    <a:pt x="16693" y="2352"/>
                    <a:pt x="16857" y="2352"/>
                  </a:cubicBezTo>
                  <a:cubicBezTo>
                    <a:pt x="17040" y="2352"/>
                    <a:pt x="17168" y="2407"/>
                    <a:pt x="17241" y="2516"/>
                  </a:cubicBezTo>
                  <a:cubicBezTo>
                    <a:pt x="17259" y="2553"/>
                    <a:pt x="17295" y="2607"/>
                    <a:pt x="17314" y="2680"/>
                  </a:cubicBezTo>
                  <a:cubicBezTo>
                    <a:pt x="18098" y="2680"/>
                    <a:pt x="18098" y="2680"/>
                    <a:pt x="18098" y="2680"/>
                  </a:cubicBezTo>
                  <a:cubicBezTo>
                    <a:pt x="18098" y="2462"/>
                    <a:pt x="18043" y="2261"/>
                    <a:pt x="17934" y="2097"/>
                  </a:cubicBezTo>
                  <a:cubicBezTo>
                    <a:pt x="17752" y="1824"/>
                    <a:pt x="17441" y="1696"/>
                    <a:pt x="16985" y="1696"/>
                  </a:cubicBezTo>
                  <a:cubicBezTo>
                    <a:pt x="16547" y="1696"/>
                    <a:pt x="16183" y="1842"/>
                    <a:pt x="15891" y="2115"/>
                  </a:cubicBezTo>
                  <a:cubicBezTo>
                    <a:pt x="15599" y="2389"/>
                    <a:pt x="15398" y="2753"/>
                    <a:pt x="15271" y="3245"/>
                  </a:cubicBezTo>
                  <a:cubicBezTo>
                    <a:pt x="15161" y="3738"/>
                    <a:pt x="15198" y="4139"/>
                    <a:pt x="15380" y="4394"/>
                  </a:cubicBezTo>
                  <a:cubicBezTo>
                    <a:pt x="15544" y="4686"/>
                    <a:pt x="15854" y="4814"/>
                    <a:pt x="16292" y="4814"/>
                  </a:cubicBezTo>
                  <a:cubicBezTo>
                    <a:pt x="16638" y="4814"/>
                    <a:pt x="16949" y="4722"/>
                    <a:pt x="17222" y="4558"/>
                  </a:cubicBezTo>
                  <a:cubicBezTo>
                    <a:pt x="17496" y="4394"/>
                    <a:pt x="17697" y="4157"/>
                    <a:pt x="17861" y="3829"/>
                  </a:cubicBezTo>
                  <a:cubicBezTo>
                    <a:pt x="17295" y="3829"/>
                    <a:pt x="17295" y="3829"/>
                    <a:pt x="17295" y="3829"/>
                  </a:cubicBezTo>
                  <a:cubicBezTo>
                    <a:pt x="17204" y="3829"/>
                    <a:pt x="17131" y="3847"/>
                    <a:pt x="17076" y="3902"/>
                  </a:cubicBezTo>
                  <a:close/>
                  <a:moveTo>
                    <a:pt x="20505" y="3574"/>
                  </a:moveTo>
                  <a:cubicBezTo>
                    <a:pt x="20451" y="3865"/>
                    <a:pt x="20341" y="4102"/>
                    <a:pt x="20195" y="4266"/>
                  </a:cubicBezTo>
                  <a:cubicBezTo>
                    <a:pt x="20050" y="4449"/>
                    <a:pt x="19886" y="4558"/>
                    <a:pt x="19721" y="4631"/>
                  </a:cubicBezTo>
                  <a:cubicBezTo>
                    <a:pt x="19539" y="4722"/>
                    <a:pt x="19357" y="4777"/>
                    <a:pt x="19174" y="4795"/>
                  </a:cubicBezTo>
                  <a:cubicBezTo>
                    <a:pt x="18992" y="4814"/>
                    <a:pt x="18846" y="4814"/>
                    <a:pt x="18700" y="4814"/>
                  </a:cubicBezTo>
                  <a:cubicBezTo>
                    <a:pt x="18444" y="4814"/>
                    <a:pt x="18207" y="4741"/>
                    <a:pt x="18043" y="4595"/>
                  </a:cubicBezTo>
                  <a:cubicBezTo>
                    <a:pt x="17879" y="4449"/>
                    <a:pt x="17824" y="4212"/>
                    <a:pt x="17916" y="3865"/>
                  </a:cubicBezTo>
                  <a:cubicBezTo>
                    <a:pt x="17988" y="3555"/>
                    <a:pt x="18116" y="3336"/>
                    <a:pt x="18335" y="3190"/>
                  </a:cubicBezTo>
                  <a:cubicBezTo>
                    <a:pt x="18554" y="3063"/>
                    <a:pt x="18809" y="2971"/>
                    <a:pt x="19101" y="2917"/>
                  </a:cubicBezTo>
                  <a:cubicBezTo>
                    <a:pt x="19138" y="2917"/>
                    <a:pt x="19357" y="2881"/>
                    <a:pt x="19430" y="2881"/>
                  </a:cubicBezTo>
                  <a:cubicBezTo>
                    <a:pt x="19776" y="2826"/>
                    <a:pt x="19958" y="2735"/>
                    <a:pt x="19995" y="2589"/>
                  </a:cubicBezTo>
                  <a:cubicBezTo>
                    <a:pt x="20013" y="2480"/>
                    <a:pt x="19977" y="2407"/>
                    <a:pt x="19867" y="2370"/>
                  </a:cubicBezTo>
                  <a:cubicBezTo>
                    <a:pt x="19758" y="2334"/>
                    <a:pt x="19649" y="2316"/>
                    <a:pt x="19557" y="2316"/>
                  </a:cubicBezTo>
                  <a:cubicBezTo>
                    <a:pt x="19448" y="2316"/>
                    <a:pt x="19357" y="2334"/>
                    <a:pt x="19265" y="2370"/>
                  </a:cubicBezTo>
                  <a:cubicBezTo>
                    <a:pt x="19174" y="2389"/>
                    <a:pt x="19101" y="2443"/>
                    <a:pt x="19046" y="2534"/>
                  </a:cubicBezTo>
                  <a:cubicBezTo>
                    <a:pt x="18298" y="2534"/>
                    <a:pt x="18298" y="2534"/>
                    <a:pt x="18298" y="2534"/>
                  </a:cubicBezTo>
                  <a:cubicBezTo>
                    <a:pt x="18371" y="2297"/>
                    <a:pt x="18517" y="2115"/>
                    <a:pt x="18736" y="1951"/>
                  </a:cubicBezTo>
                  <a:cubicBezTo>
                    <a:pt x="18973" y="1787"/>
                    <a:pt x="19284" y="1696"/>
                    <a:pt x="19667" y="1696"/>
                  </a:cubicBezTo>
                  <a:cubicBezTo>
                    <a:pt x="20086" y="1696"/>
                    <a:pt x="20396" y="1769"/>
                    <a:pt x="20560" y="1915"/>
                  </a:cubicBezTo>
                  <a:cubicBezTo>
                    <a:pt x="20743" y="2061"/>
                    <a:pt x="20816" y="2279"/>
                    <a:pt x="20743" y="2534"/>
                  </a:cubicBezTo>
                  <a:close/>
                  <a:moveTo>
                    <a:pt x="19849" y="3245"/>
                  </a:moveTo>
                  <a:cubicBezTo>
                    <a:pt x="19740" y="3300"/>
                    <a:pt x="19576" y="3355"/>
                    <a:pt x="19375" y="3391"/>
                  </a:cubicBezTo>
                  <a:cubicBezTo>
                    <a:pt x="19101" y="3446"/>
                    <a:pt x="19101" y="3446"/>
                    <a:pt x="19101" y="3446"/>
                  </a:cubicBezTo>
                  <a:cubicBezTo>
                    <a:pt x="18955" y="3501"/>
                    <a:pt x="18864" y="3537"/>
                    <a:pt x="18773" y="3592"/>
                  </a:cubicBezTo>
                  <a:cubicBezTo>
                    <a:pt x="18718" y="3683"/>
                    <a:pt x="18663" y="3774"/>
                    <a:pt x="18645" y="3847"/>
                  </a:cubicBezTo>
                  <a:cubicBezTo>
                    <a:pt x="18627" y="3956"/>
                    <a:pt x="18627" y="4048"/>
                    <a:pt x="18681" y="4120"/>
                  </a:cubicBezTo>
                  <a:cubicBezTo>
                    <a:pt x="18736" y="4175"/>
                    <a:pt x="18827" y="4212"/>
                    <a:pt x="18955" y="4212"/>
                  </a:cubicBezTo>
                  <a:cubicBezTo>
                    <a:pt x="19174" y="4212"/>
                    <a:pt x="19338" y="4157"/>
                    <a:pt x="19503" y="4029"/>
                  </a:cubicBezTo>
                  <a:cubicBezTo>
                    <a:pt x="19649" y="3902"/>
                    <a:pt x="19740" y="3738"/>
                    <a:pt x="19794" y="3537"/>
                  </a:cubicBezTo>
                  <a:close/>
                  <a:moveTo>
                    <a:pt x="22038" y="984"/>
                  </a:moveTo>
                  <a:cubicBezTo>
                    <a:pt x="21983" y="911"/>
                    <a:pt x="21892" y="893"/>
                    <a:pt x="21801" y="893"/>
                  </a:cubicBezTo>
                  <a:cubicBezTo>
                    <a:pt x="21381" y="893"/>
                    <a:pt x="21381" y="893"/>
                    <a:pt x="21381" y="893"/>
                  </a:cubicBezTo>
                  <a:cubicBezTo>
                    <a:pt x="20505" y="4759"/>
                    <a:pt x="20505" y="4759"/>
                    <a:pt x="20505" y="4759"/>
                  </a:cubicBezTo>
                  <a:cubicBezTo>
                    <a:pt x="21290" y="4759"/>
                    <a:pt x="21290" y="4759"/>
                    <a:pt x="21290" y="4759"/>
                  </a:cubicBezTo>
                  <a:cubicBezTo>
                    <a:pt x="22092" y="1258"/>
                    <a:pt x="22092" y="1258"/>
                    <a:pt x="22092" y="1258"/>
                  </a:cubicBezTo>
                  <a:cubicBezTo>
                    <a:pt x="22111" y="1148"/>
                    <a:pt x="22092" y="1057"/>
                    <a:pt x="22038" y="984"/>
                  </a:cubicBezTo>
                  <a:close/>
                  <a:moveTo>
                    <a:pt x="23844" y="3829"/>
                  </a:moveTo>
                  <a:cubicBezTo>
                    <a:pt x="24409" y="3829"/>
                    <a:pt x="24409" y="3829"/>
                    <a:pt x="24409" y="3829"/>
                  </a:cubicBezTo>
                  <a:cubicBezTo>
                    <a:pt x="24245" y="4157"/>
                    <a:pt x="24026" y="4394"/>
                    <a:pt x="23771" y="4558"/>
                  </a:cubicBezTo>
                  <a:cubicBezTo>
                    <a:pt x="23497" y="4722"/>
                    <a:pt x="23187" y="4814"/>
                    <a:pt x="22822" y="4814"/>
                  </a:cubicBezTo>
                  <a:cubicBezTo>
                    <a:pt x="22402" y="4814"/>
                    <a:pt x="22092" y="4686"/>
                    <a:pt x="21910" y="4394"/>
                  </a:cubicBezTo>
                  <a:cubicBezTo>
                    <a:pt x="21746" y="4139"/>
                    <a:pt x="21710" y="3738"/>
                    <a:pt x="21819" y="3245"/>
                  </a:cubicBezTo>
                  <a:cubicBezTo>
                    <a:pt x="21928" y="2753"/>
                    <a:pt x="22129" y="2389"/>
                    <a:pt x="22421" y="2115"/>
                  </a:cubicBezTo>
                  <a:cubicBezTo>
                    <a:pt x="22731" y="1842"/>
                    <a:pt x="23096" y="1696"/>
                    <a:pt x="23534" y="1696"/>
                  </a:cubicBezTo>
                  <a:cubicBezTo>
                    <a:pt x="23971" y="1696"/>
                    <a:pt x="24299" y="1824"/>
                    <a:pt x="24482" y="2097"/>
                  </a:cubicBezTo>
                  <a:cubicBezTo>
                    <a:pt x="24664" y="2389"/>
                    <a:pt x="24701" y="2772"/>
                    <a:pt x="24573" y="3263"/>
                  </a:cubicBezTo>
                  <a:cubicBezTo>
                    <a:pt x="24573" y="3300"/>
                    <a:pt x="24537" y="3446"/>
                    <a:pt x="24518" y="3464"/>
                  </a:cubicBezTo>
                  <a:cubicBezTo>
                    <a:pt x="22567" y="3464"/>
                    <a:pt x="22567" y="3464"/>
                    <a:pt x="22567" y="3464"/>
                  </a:cubicBezTo>
                  <a:cubicBezTo>
                    <a:pt x="22530" y="3701"/>
                    <a:pt x="22548" y="3865"/>
                    <a:pt x="22621" y="3975"/>
                  </a:cubicBezTo>
                  <a:cubicBezTo>
                    <a:pt x="22694" y="4102"/>
                    <a:pt x="22822" y="4175"/>
                    <a:pt x="23023" y="4157"/>
                  </a:cubicBezTo>
                  <a:cubicBezTo>
                    <a:pt x="23297" y="4157"/>
                    <a:pt x="23406" y="4066"/>
                    <a:pt x="23443" y="4048"/>
                  </a:cubicBezTo>
                  <a:cubicBezTo>
                    <a:pt x="23461" y="4029"/>
                    <a:pt x="23552" y="3938"/>
                    <a:pt x="23625" y="3902"/>
                  </a:cubicBezTo>
                  <a:cubicBezTo>
                    <a:pt x="23680" y="3847"/>
                    <a:pt x="23753" y="3829"/>
                    <a:pt x="23844" y="3829"/>
                  </a:cubicBezTo>
                  <a:close/>
                  <a:moveTo>
                    <a:pt x="22694" y="2953"/>
                  </a:moveTo>
                  <a:cubicBezTo>
                    <a:pt x="23844" y="2953"/>
                    <a:pt x="23844" y="2953"/>
                    <a:pt x="23844" y="2953"/>
                  </a:cubicBezTo>
                  <a:cubicBezTo>
                    <a:pt x="23862" y="2753"/>
                    <a:pt x="23844" y="2607"/>
                    <a:pt x="23789" y="2516"/>
                  </a:cubicBezTo>
                  <a:cubicBezTo>
                    <a:pt x="23716" y="2407"/>
                    <a:pt x="23588" y="2352"/>
                    <a:pt x="23406" y="2352"/>
                  </a:cubicBezTo>
                  <a:cubicBezTo>
                    <a:pt x="23242" y="2352"/>
                    <a:pt x="23096" y="2407"/>
                    <a:pt x="22968" y="2516"/>
                  </a:cubicBezTo>
                  <a:cubicBezTo>
                    <a:pt x="22822" y="2607"/>
                    <a:pt x="22731" y="2772"/>
                    <a:pt x="22694" y="2953"/>
                  </a:cubicBezTo>
                  <a:close/>
                  <a:moveTo>
                    <a:pt x="26689" y="1769"/>
                  </a:moveTo>
                  <a:cubicBezTo>
                    <a:pt x="26488" y="1769"/>
                    <a:pt x="26288" y="1787"/>
                    <a:pt x="26087" y="1842"/>
                  </a:cubicBezTo>
                  <a:cubicBezTo>
                    <a:pt x="25887" y="1897"/>
                    <a:pt x="25704" y="1988"/>
                    <a:pt x="25522" y="2097"/>
                  </a:cubicBezTo>
                  <a:cubicBezTo>
                    <a:pt x="25358" y="2206"/>
                    <a:pt x="25194" y="2370"/>
                    <a:pt x="25066" y="2571"/>
                  </a:cubicBezTo>
                  <a:cubicBezTo>
                    <a:pt x="24938" y="2772"/>
                    <a:pt x="24829" y="3008"/>
                    <a:pt x="24774" y="3300"/>
                  </a:cubicBezTo>
                  <a:cubicBezTo>
                    <a:pt x="24427" y="4759"/>
                    <a:pt x="24427" y="4759"/>
                    <a:pt x="24427" y="4759"/>
                  </a:cubicBezTo>
                  <a:cubicBezTo>
                    <a:pt x="25230" y="4759"/>
                    <a:pt x="25230" y="4759"/>
                    <a:pt x="25230" y="4759"/>
                  </a:cubicBezTo>
                  <a:cubicBezTo>
                    <a:pt x="25577" y="3227"/>
                    <a:pt x="25577" y="3227"/>
                    <a:pt x="25577" y="3227"/>
                  </a:cubicBezTo>
                  <a:cubicBezTo>
                    <a:pt x="25631" y="2990"/>
                    <a:pt x="25741" y="2845"/>
                    <a:pt x="25850" y="2717"/>
                  </a:cubicBezTo>
                  <a:cubicBezTo>
                    <a:pt x="26123" y="2407"/>
                    <a:pt x="26634" y="2443"/>
                    <a:pt x="26634" y="2443"/>
                  </a:cubicBezTo>
                  <a:cubicBezTo>
                    <a:pt x="26817" y="1769"/>
                    <a:pt x="26817" y="1769"/>
                    <a:pt x="26817" y="1769"/>
                  </a:cubicBezTo>
                  <a:cubicBezTo>
                    <a:pt x="26799" y="1769"/>
                    <a:pt x="26707" y="1769"/>
                    <a:pt x="26689" y="1769"/>
                  </a:cubicBezTo>
                  <a:close/>
                  <a:moveTo>
                    <a:pt x="26908" y="1185"/>
                  </a:moveTo>
                  <a:cubicBezTo>
                    <a:pt x="26926" y="1094"/>
                    <a:pt x="26926" y="1094"/>
                    <a:pt x="26926" y="1094"/>
                  </a:cubicBezTo>
                  <a:cubicBezTo>
                    <a:pt x="27346" y="1094"/>
                    <a:pt x="27346" y="1094"/>
                    <a:pt x="27346" y="1094"/>
                  </a:cubicBezTo>
                  <a:cubicBezTo>
                    <a:pt x="27328" y="1185"/>
                    <a:pt x="27328" y="1185"/>
                    <a:pt x="27328" y="1185"/>
                  </a:cubicBezTo>
                  <a:cubicBezTo>
                    <a:pt x="27182" y="1185"/>
                    <a:pt x="27182" y="1185"/>
                    <a:pt x="27182" y="1185"/>
                  </a:cubicBezTo>
                  <a:cubicBezTo>
                    <a:pt x="27091" y="1586"/>
                    <a:pt x="27091" y="1586"/>
                    <a:pt x="27091" y="1586"/>
                  </a:cubicBezTo>
                  <a:cubicBezTo>
                    <a:pt x="26981" y="1586"/>
                    <a:pt x="26981" y="1586"/>
                    <a:pt x="26981" y="1586"/>
                  </a:cubicBezTo>
                  <a:cubicBezTo>
                    <a:pt x="27072" y="1185"/>
                    <a:pt x="27072" y="1185"/>
                    <a:pt x="27072" y="1185"/>
                  </a:cubicBezTo>
                  <a:close/>
                  <a:moveTo>
                    <a:pt x="27601" y="1094"/>
                  </a:moveTo>
                  <a:cubicBezTo>
                    <a:pt x="27638" y="1459"/>
                    <a:pt x="27638" y="1459"/>
                    <a:pt x="27638" y="1459"/>
                  </a:cubicBezTo>
                  <a:cubicBezTo>
                    <a:pt x="27838" y="1094"/>
                    <a:pt x="27838" y="1094"/>
                    <a:pt x="27838" y="1094"/>
                  </a:cubicBezTo>
                  <a:cubicBezTo>
                    <a:pt x="28002" y="1094"/>
                    <a:pt x="28002" y="1094"/>
                    <a:pt x="28002" y="1094"/>
                  </a:cubicBezTo>
                  <a:cubicBezTo>
                    <a:pt x="27893" y="1586"/>
                    <a:pt x="27893" y="1586"/>
                    <a:pt x="27893" y="1586"/>
                  </a:cubicBezTo>
                  <a:cubicBezTo>
                    <a:pt x="27784" y="1586"/>
                    <a:pt x="27784" y="1586"/>
                    <a:pt x="27784" y="1586"/>
                  </a:cubicBezTo>
                  <a:cubicBezTo>
                    <a:pt x="27875" y="1185"/>
                    <a:pt x="27875" y="1185"/>
                    <a:pt x="27875" y="1185"/>
                  </a:cubicBezTo>
                  <a:cubicBezTo>
                    <a:pt x="27656" y="1586"/>
                    <a:pt x="27656" y="1586"/>
                    <a:pt x="27656" y="1586"/>
                  </a:cubicBezTo>
                  <a:cubicBezTo>
                    <a:pt x="27583" y="1586"/>
                    <a:pt x="27583" y="1586"/>
                    <a:pt x="27583" y="1586"/>
                  </a:cubicBezTo>
                  <a:cubicBezTo>
                    <a:pt x="27528" y="1185"/>
                    <a:pt x="27528" y="1185"/>
                    <a:pt x="27528" y="1185"/>
                  </a:cubicBezTo>
                  <a:cubicBezTo>
                    <a:pt x="27455" y="1586"/>
                    <a:pt x="27455" y="1586"/>
                    <a:pt x="27455" y="1586"/>
                  </a:cubicBezTo>
                  <a:cubicBezTo>
                    <a:pt x="27346" y="1586"/>
                    <a:pt x="27346" y="1586"/>
                    <a:pt x="27346" y="1586"/>
                  </a:cubicBezTo>
                  <a:cubicBezTo>
                    <a:pt x="27455" y="1094"/>
                    <a:pt x="27455" y="1094"/>
                    <a:pt x="27455" y="10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7604442" y="4839276"/>
              <a:ext cx="170600" cy="437574"/>
            </a:xfrm>
            <a:prstGeom prst="parallelogram">
              <a:avLst>
                <a:gd name="adj" fmla="val 91071"/>
              </a:avLst>
            </a:prstGeom>
            <a:solidFill>
              <a:schemeClr val="accent1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-left-mark-subhead">
  <p:cSld name="White-left-mark-subhead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381;p33"/>
          <p:cNvGrpSpPr/>
          <p:nvPr/>
        </p:nvGrpSpPr>
        <p:grpSpPr>
          <a:xfrm>
            <a:off x="0" y="1939456"/>
            <a:ext cx="4894414" cy="3204045"/>
            <a:chOff x="0" y="1939456"/>
            <a:chExt cx="4894414" cy="3204045"/>
          </a:xfrm>
        </p:grpSpPr>
        <p:sp>
          <p:nvSpPr>
            <p:cNvPr id="382" name="Google Shape;382;p33"/>
            <p:cNvSpPr/>
            <p:nvPr/>
          </p:nvSpPr>
          <p:spPr>
            <a:xfrm>
              <a:off x="0" y="1939456"/>
              <a:ext cx="4894414" cy="3204044"/>
            </a:xfrm>
            <a:custGeom>
              <a:avLst/>
              <a:gdLst/>
              <a:ahLst/>
              <a:cxnLst/>
              <a:rect l="l" t="t" r="r" b="b"/>
              <a:pathLst>
                <a:path w="4894414" h="3204044" extrusionOk="0">
                  <a:moveTo>
                    <a:pt x="1587623" y="0"/>
                  </a:moveTo>
                  <a:cubicBezTo>
                    <a:pt x="2202179" y="0"/>
                    <a:pt x="2625276" y="51246"/>
                    <a:pt x="2996716" y="371426"/>
                  </a:cubicBezTo>
                  <a:cubicBezTo>
                    <a:pt x="3406693" y="730144"/>
                    <a:pt x="3573144" y="1178643"/>
                    <a:pt x="3573144" y="1178643"/>
                  </a:cubicBezTo>
                  <a:cubicBezTo>
                    <a:pt x="4226648" y="1229888"/>
                    <a:pt x="4777658" y="1550069"/>
                    <a:pt x="4880152" y="2203549"/>
                  </a:cubicBezTo>
                  <a:cubicBezTo>
                    <a:pt x="4959355" y="2679029"/>
                    <a:pt x="4699445" y="3015381"/>
                    <a:pt x="4329433" y="3195820"/>
                  </a:cubicBezTo>
                  <a:lnTo>
                    <a:pt x="4310660" y="3204044"/>
                  </a:lnTo>
                  <a:lnTo>
                    <a:pt x="0" y="3204044"/>
                  </a:lnTo>
                  <a:lnTo>
                    <a:pt x="0" y="593273"/>
                  </a:lnTo>
                  <a:lnTo>
                    <a:pt x="88444" y="511346"/>
                  </a:lnTo>
                  <a:cubicBezTo>
                    <a:pt x="467846" y="196174"/>
                    <a:pt x="993207" y="0"/>
                    <a:pt x="15876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33"/>
            <p:cNvSpPr/>
            <p:nvPr/>
          </p:nvSpPr>
          <p:spPr>
            <a:xfrm>
              <a:off x="0" y="2245822"/>
              <a:ext cx="4355174" cy="2897679"/>
            </a:xfrm>
            <a:custGeom>
              <a:avLst/>
              <a:gdLst/>
              <a:ahLst/>
              <a:cxnLst/>
              <a:rect l="l" t="t" r="r" b="b"/>
              <a:pathLst>
                <a:path w="4355174" h="2897679" extrusionOk="0">
                  <a:moveTo>
                    <a:pt x="1347034" y="0"/>
                  </a:moveTo>
                  <a:cubicBezTo>
                    <a:pt x="1906087" y="0"/>
                    <a:pt x="2290972" y="46617"/>
                    <a:pt x="2628865" y="337881"/>
                  </a:cubicBezTo>
                  <a:cubicBezTo>
                    <a:pt x="3001816" y="664201"/>
                    <a:pt x="3153234" y="1072195"/>
                    <a:pt x="3153234" y="1072195"/>
                  </a:cubicBezTo>
                  <a:cubicBezTo>
                    <a:pt x="3747718" y="1118812"/>
                    <a:pt x="4248963" y="1410076"/>
                    <a:pt x="4342201" y="2004538"/>
                  </a:cubicBezTo>
                  <a:cubicBezTo>
                    <a:pt x="4407700" y="2397754"/>
                    <a:pt x="4218253" y="2686372"/>
                    <a:pt x="3930378" y="2858921"/>
                  </a:cubicBezTo>
                  <a:lnTo>
                    <a:pt x="3851015" y="2897679"/>
                  </a:lnTo>
                  <a:lnTo>
                    <a:pt x="0" y="2897679"/>
                  </a:lnTo>
                  <a:lnTo>
                    <a:pt x="0" y="452694"/>
                  </a:lnTo>
                  <a:lnTo>
                    <a:pt x="139093" y="349122"/>
                  </a:lnTo>
                  <a:cubicBezTo>
                    <a:pt x="466217" y="131111"/>
                    <a:pt x="883549" y="0"/>
                    <a:pt x="13470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33"/>
            <p:cNvSpPr/>
            <p:nvPr/>
          </p:nvSpPr>
          <p:spPr>
            <a:xfrm>
              <a:off x="0" y="2812313"/>
              <a:ext cx="3549724" cy="2331187"/>
            </a:xfrm>
            <a:custGeom>
              <a:avLst/>
              <a:gdLst/>
              <a:ahLst/>
              <a:cxnLst/>
              <a:rect l="l" t="t" r="r" b="b"/>
              <a:pathLst>
                <a:path w="3549724" h="2331187" extrusionOk="0">
                  <a:moveTo>
                    <a:pt x="1047990" y="0"/>
                  </a:moveTo>
                  <a:cubicBezTo>
                    <a:pt x="1512929" y="0"/>
                    <a:pt x="1833020" y="38770"/>
                    <a:pt x="2114031" y="281001"/>
                  </a:cubicBezTo>
                  <a:cubicBezTo>
                    <a:pt x="2424197" y="552386"/>
                    <a:pt x="2550125" y="891696"/>
                    <a:pt x="2550125" y="891696"/>
                  </a:cubicBezTo>
                  <a:cubicBezTo>
                    <a:pt x="3044530" y="930465"/>
                    <a:pt x="3461393" y="1172696"/>
                    <a:pt x="3538934" y="1667083"/>
                  </a:cubicBezTo>
                  <a:cubicBezTo>
                    <a:pt x="3582513" y="1928699"/>
                    <a:pt x="3490393" y="2134642"/>
                    <a:pt x="3329223" y="2280027"/>
                  </a:cubicBezTo>
                  <a:lnTo>
                    <a:pt x="3259627" y="2331187"/>
                  </a:lnTo>
                  <a:lnTo>
                    <a:pt x="0" y="2331187"/>
                  </a:lnTo>
                  <a:lnTo>
                    <a:pt x="0" y="322665"/>
                  </a:lnTo>
                  <a:lnTo>
                    <a:pt x="43400" y="290349"/>
                  </a:lnTo>
                  <a:cubicBezTo>
                    <a:pt x="315455" y="109039"/>
                    <a:pt x="662530" y="0"/>
                    <a:pt x="1047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33"/>
            <p:cNvSpPr/>
            <p:nvPr/>
          </p:nvSpPr>
          <p:spPr>
            <a:xfrm>
              <a:off x="1" y="3240160"/>
              <a:ext cx="2977461" cy="1903340"/>
            </a:xfrm>
            <a:custGeom>
              <a:avLst/>
              <a:gdLst/>
              <a:ahLst/>
              <a:cxnLst/>
              <a:rect l="l" t="t" r="r" b="b"/>
              <a:pathLst>
                <a:path w="2977461" h="1903340" extrusionOk="0">
                  <a:moveTo>
                    <a:pt x="1955639" y="756583"/>
                  </a:moveTo>
                  <a:cubicBezTo>
                    <a:pt x="2442316" y="739698"/>
                    <a:pt x="2890441" y="929981"/>
                    <a:pt x="2967544" y="1406922"/>
                  </a:cubicBezTo>
                  <a:cubicBezTo>
                    <a:pt x="2996458" y="1573112"/>
                    <a:pt x="2960315" y="1712239"/>
                    <a:pt x="2883009" y="1822742"/>
                  </a:cubicBezTo>
                  <a:lnTo>
                    <a:pt x="2811007" y="1903340"/>
                  </a:lnTo>
                  <a:lnTo>
                    <a:pt x="391721" y="1903340"/>
                  </a:lnTo>
                  <a:lnTo>
                    <a:pt x="396083" y="1900870"/>
                  </a:lnTo>
                  <a:cubicBezTo>
                    <a:pt x="788933" y="1694954"/>
                    <a:pt x="1307971" y="1573651"/>
                    <a:pt x="1888097" y="1763433"/>
                  </a:cubicBezTo>
                  <a:cubicBezTo>
                    <a:pt x="2437381" y="1936754"/>
                    <a:pt x="2582027" y="1522573"/>
                    <a:pt x="2437381" y="1368681"/>
                  </a:cubicBezTo>
                  <a:cubicBezTo>
                    <a:pt x="1926648" y="780561"/>
                    <a:pt x="750976" y="1310702"/>
                    <a:pt x="712424" y="1349252"/>
                  </a:cubicBezTo>
                  <a:cubicBezTo>
                    <a:pt x="943735" y="997521"/>
                    <a:pt x="1468963" y="773468"/>
                    <a:pt x="1955639" y="756583"/>
                  </a:cubicBezTo>
                  <a:close/>
                  <a:moveTo>
                    <a:pt x="856762" y="0"/>
                  </a:moveTo>
                  <a:cubicBezTo>
                    <a:pt x="1252148" y="0"/>
                    <a:pt x="1522010" y="38550"/>
                    <a:pt x="1762881" y="240861"/>
                  </a:cubicBezTo>
                  <a:cubicBezTo>
                    <a:pt x="1386925" y="192750"/>
                    <a:pt x="943735" y="337390"/>
                    <a:pt x="432694" y="664911"/>
                  </a:cubicBezTo>
                  <a:cubicBezTo>
                    <a:pt x="432694" y="664911"/>
                    <a:pt x="490675" y="693901"/>
                    <a:pt x="500236" y="693901"/>
                  </a:cubicBezTo>
                  <a:cubicBezTo>
                    <a:pt x="1020838" y="472161"/>
                    <a:pt x="1396486" y="597680"/>
                    <a:pt x="1396486" y="607240"/>
                  </a:cubicBezTo>
                  <a:cubicBezTo>
                    <a:pt x="707490" y="843321"/>
                    <a:pt x="278718" y="1194974"/>
                    <a:pt x="11362" y="1536990"/>
                  </a:cubicBezTo>
                  <a:lnTo>
                    <a:pt x="0" y="1552594"/>
                  </a:lnTo>
                  <a:lnTo>
                    <a:pt x="0" y="250372"/>
                  </a:lnTo>
                  <a:lnTo>
                    <a:pt x="3141" y="247983"/>
                  </a:lnTo>
                  <a:cubicBezTo>
                    <a:pt x="233381" y="92115"/>
                    <a:pt x="531540" y="0"/>
                    <a:pt x="8567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6" name="Google Shape;386;p33"/>
          <p:cNvSpPr/>
          <p:nvPr/>
        </p:nvSpPr>
        <p:spPr>
          <a:xfrm rot="10800000"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29803"/>
                </a:srgbClr>
              </a:gs>
              <a:gs pos="55000">
                <a:schemeClr val="lt1"/>
              </a:gs>
              <a:gs pos="100000">
                <a:schemeClr val="lt1"/>
              </a:gs>
            </a:gsLst>
            <a:lin ang="7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33"/>
          <p:cNvSpPr txBox="1">
            <a:spLocks noGrp="1"/>
          </p:cNvSpPr>
          <p:nvPr>
            <p:ph type="title"/>
          </p:nvPr>
        </p:nvSpPr>
        <p:spPr>
          <a:xfrm>
            <a:off x="219456" y="0"/>
            <a:ext cx="8705088" cy="437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33"/>
          <p:cNvSpPr txBox="1">
            <a:spLocks noGrp="1"/>
          </p:cNvSpPr>
          <p:nvPr>
            <p:ph type="body" idx="1"/>
          </p:nvPr>
        </p:nvSpPr>
        <p:spPr>
          <a:xfrm>
            <a:off x="219456" y="1143000"/>
            <a:ext cx="8705088" cy="352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9" name="Google Shape;389;p33"/>
          <p:cNvSpPr txBox="1">
            <a:spLocks noGrp="1"/>
          </p:cNvSpPr>
          <p:nvPr>
            <p:ph type="body" idx="2"/>
          </p:nvPr>
        </p:nvSpPr>
        <p:spPr>
          <a:xfrm>
            <a:off x="219456" y="438912"/>
            <a:ext cx="8705088" cy="24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0" rIns="914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90" name="Google Shape;390;p33"/>
          <p:cNvGrpSpPr/>
          <p:nvPr/>
        </p:nvGrpSpPr>
        <p:grpSpPr>
          <a:xfrm>
            <a:off x="336550" y="694944"/>
            <a:ext cx="960120" cy="26676"/>
            <a:chOff x="4550759" y="4178160"/>
            <a:chExt cx="4289400" cy="119160"/>
          </a:xfrm>
        </p:grpSpPr>
        <p:sp>
          <p:nvSpPr>
            <p:cNvPr id="391" name="Google Shape;391;p33"/>
            <p:cNvSpPr/>
            <p:nvPr/>
          </p:nvSpPr>
          <p:spPr>
            <a:xfrm>
              <a:off x="6012360" y="4178160"/>
              <a:ext cx="1391040" cy="119160"/>
            </a:xfrm>
            <a:custGeom>
              <a:avLst/>
              <a:gdLst/>
              <a:ahLst/>
              <a:cxnLst/>
              <a:rect l="l" t="t" r="r" b="b"/>
              <a:pathLst>
                <a:path w="3865" h="332" extrusionOk="0">
                  <a:moveTo>
                    <a:pt x="0" y="332"/>
                  </a:moveTo>
                  <a:lnTo>
                    <a:pt x="3747" y="332"/>
                  </a:lnTo>
                  <a:lnTo>
                    <a:pt x="3865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chemeClr val="accent3">
                <a:alpha val="60000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4550759" y="4178160"/>
              <a:ext cx="1383842" cy="119160"/>
            </a:xfrm>
            <a:custGeom>
              <a:avLst/>
              <a:gdLst/>
              <a:ahLst/>
              <a:cxnLst/>
              <a:rect l="l" t="t" r="r" b="b"/>
              <a:pathLst>
                <a:path w="3845" h="332" extrusionOk="0">
                  <a:moveTo>
                    <a:pt x="3845" y="0"/>
                  </a:moveTo>
                  <a:lnTo>
                    <a:pt x="127" y="0"/>
                  </a:lnTo>
                  <a:lnTo>
                    <a:pt x="0" y="332"/>
                  </a:lnTo>
                  <a:lnTo>
                    <a:pt x="3728" y="33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7480799" y="4178160"/>
              <a:ext cx="1359360" cy="119160"/>
            </a:xfrm>
            <a:custGeom>
              <a:avLst/>
              <a:gdLst/>
              <a:ahLst/>
              <a:cxnLst/>
              <a:rect l="l" t="t" r="r" b="b"/>
              <a:pathLst>
                <a:path w="3777" h="332" extrusionOk="0">
                  <a:moveTo>
                    <a:pt x="118" y="0"/>
                  </a:moveTo>
                  <a:lnTo>
                    <a:pt x="0" y="332"/>
                  </a:lnTo>
                  <a:lnTo>
                    <a:pt x="3650" y="332"/>
                  </a:lnTo>
                  <a:lnTo>
                    <a:pt x="3777" y="0"/>
                  </a:lnTo>
                  <a:close/>
                </a:path>
              </a:pathLst>
            </a:custGeom>
            <a:solidFill>
              <a:schemeClr val="accent3">
                <a:alpha val="29803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4" name="Google Shape;394;p33"/>
          <p:cNvSpPr txBox="1"/>
          <p:nvPr/>
        </p:nvSpPr>
        <p:spPr>
          <a:xfrm>
            <a:off x="504431" y="4873971"/>
            <a:ext cx="3117232" cy="22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 b="0" i="0" u="none" strike="noStrike" cap="none">
                <a:solidFill>
                  <a:srgbClr val="ACAFB6"/>
                </a:solidFill>
                <a:latin typeface="Arial"/>
                <a:ea typeface="Arial"/>
                <a:cs typeface="Arial"/>
                <a:sym typeface="Arial"/>
              </a:rPr>
              <a:t>©2019 Zscaler, Inc. All rights reserved. ZSCALER CONFIDENTIAL INFORMATION </a:t>
            </a:r>
            <a:endParaRPr/>
          </a:p>
        </p:txBody>
      </p:sp>
      <p:sp>
        <p:nvSpPr>
          <p:cNvPr id="395" name="Google Shape;395;p33"/>
          <p:cNvSpPr txBox="1"/>
          <p:nvPr/>
        </p:nvSpPr>
        <p:spPr>
          <a:xfrm>
            <a:off x="182391" y="4824761"/>
            <a:ext cx="217543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6" name="Google Shape;396;p33"/>
          <p:cNvCxnSpPr/>
          <p:nvPr/>
        </p:nvCxnSpPr>
        <p:spPr>
          <a:xfrm>
            <a:off x="439379" y="4916360"/>
            <a:ext cx="0" cy="91440"/>
          </a:xfrm>
          <a:prstGeom prst="straightConnector1">
            <a:avLst/>
          </a:prstGeom>
          <a:noFill/>
          <a:ln w="9525" cap="flat" cmpd="sng">
            <a:solidFill>
              <a:srgbClr val="ACAFB6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97" name="Google Shape;397;p33"/>
          <p:cNvGrpSpPr/>
          <p:nvPr/>
        </p:nvGrpSpPr>
        <p:grpSpPr>
          <a:xfrm>
            <a:off x="5932448" y="4839276"/>
            <a:ext cx="2893671" cy="437574"/>
            <a:chOff x="5932448" y="4839276"/>
            <a:chExt cx="2893671" cy="437574"/>
          </a:xfrm>
        </p:grpSpPr>
        <p:sp>
          <p:nvSpPr>
            <p:cNvPr id="398" name="Google Shape;398;p33"/>
            <p:cNvSpPr txBox="1"/>
            <p:nvPr/>
          </p:nvSpPr>
          <p:spPr>
            <a:xfrm>
              <a:off x="5932448" y="4860425"/>
              <a:ext cx="1692645" cy="220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Securing your cloud transformation</a:t>
              </a:r>
              <a:endParaRPr/>
            </a:p>
          </p:txBody>
        </p:sp>
        <p:sp>
          <p:nvSpPr>
            <p:cNvPr id="399" name="Google Shape;399;p33"/>
            <p:cNvSpPr/>
            <p:nvPr/>
          </p:nvSpPr>
          <p:spPr>
            <a:xfrm>
              <a:off x="7851401" y="4844351"/>
              <a:ext cx="974718" cy="201168"/>
            </a:xfrm>
            <a:custGeom>
              <a:avLst/>
              <a:gdLst/>
              <a:ahLst/>
              <a:cxnLst/>
              <a:rect l="l" t="t" r="r" b="b"/>
              <a:pathLst>
                <a:path w="28002" h="5780" extrusionOk="0">
                  <a:moveTo>
                    <a:pt x="9342" y="2935"/>
                  </a:moveTo>
                  <a:cubicBezTo>
                    <a:pt x="9488" y="3865"/>
                    <a:pt x="8686" y="4394"/>
                    <a:pt x="7865" y="4449"/>
                  </a:cubicBezTo>
                  <a:cubicBezTo>
                    <a:pt x="7464" y="5179"/>
                    <a:pt x="6606" y="5780"/>
                    <a:pt x="5384" y="5780"/>
                  </a:cubicBezTo>
                  <a:cubicBezTo>
                    <a:pt x="4819" y="5780"/>
                    <a:pt x="4363" y="5689"/>
                    <a:pt x="3925" y="5452"/>
                  </a:cubicBezTo>
                  <a:cubicBezTo>
                    <a:pt x="3816" y="5470"/>
                    <a:pt x="3706" y="5489"/>
                    <a:pt x="3597" y="5489"/>
                  </a:cubicBezTo>
                  <a:cubicBezTo>
                    <a:pt x="3177" y="5489"/>
                    <a:pt x="2885" y="5398"/>
                    <a:pt x="2593" y="5069"/>
                  </a:cubicBezTo>
                  <a:cubicBezTo>
                    <a:pt x="3177" y="4321"/>
                    <a:pt x="4928" y="2971"/>
                    <a:pt x="7080" y="3665"/>
                  </a:cubicBezTo>
                  <a:cubicBezTo>
                    <a:pt x="8230" y="4048"/>
                    <a:pt x="8521" y="3172"/>
                    <a:pt x="8230" y="2845"/>
                  </a:cubicBezTo>
                  <a:cubicBezTo>
                    <a:pt x="7153" y="1623"/>
                    <a:pt x="4709" y="2717"/>
                    <a:pt x="4618" y="2808"/>
                  </a:cubicBezTo>
                  <a:cubicBezTo>
                    <a:pt x="5585" y="1349"/>
                    <a:pt x="9014" y="929"/>
                    <a:pt x="9342" y="2935"/>
                  </a:cubicBezTo>
                  <a:close/>
                  <a:moveTo>
                    <a:pt x="6041" y="1258"/>
                  </a:moveTo>
                  <a:cubicBezTo>
                    <a:pt x="6059" y="1258"/>
                    <a:pt x="5275" y="966"/>
                    <a:pt x="4181" y="1440"/>
                  </a:cubicBezTo>
                  <a:cubicBezTo>
                    <a:pt x="4162" y="1459"/>
                    <a:pt x="4035" y="1386"/>
                    <a:pt x="4035" y="1386"/>
                  </a:cubicBezTo>
                  <a:cubicBezTo>
                    <a:pt x="5092" y="692"/>
                    <a:pt x="6023" y="401"/>
                    <a:pt x="6807" y="510"/>
                  </a:cubicBezTo>
                  <a:cubicBezTo>
                    <a:pt x="6315" y="73"/>
                    <a:pt x="5749" y="0"/>
                    <a:pt x="4928" y="0"/>
                  </a:cubicBezTo>
                  <a:cubicBezTo>
                    <a:pt x="4016" y="0"/>
                    <a:pt x="3213" y="346"/>
                    <a:pt x="2721" y="875"/>
                  </a:cubicBezTo>
                  <a:cubicBezTo>
                    <a:pt x="2557" y="838"/>
                    <a:pt x="2393" y="820"/>
                    <a:pt x="2229" y="820"/>
                  </a:cubicBezTo>
                  <a:cubicBezTo>
                    <a:pt x="1006" y="820"/>
                    <a:pt x="-69" y="1933"/>
                    <a:pt x="4" y="3190"/>
                  </a:cubicBezTo>
                  <a:cubicBezTo>
                    <a:pt x="77" y="4449"/>
                    <a:pt x="1444" y="5252"/>
                    <a:pt x="2229" y="5033"/>
                  </a:cubicBezTo>
                  <a:cubicBezTo>
                    <a:pt x="2247" y="5033"/>
                    <a:pt x="2265" y="5033"/>
                    <a:pt x="2284" y="5033"/>
                  </a:cubicBezTo>
                  <a:cubicBezTo>
                    <a:pt x="2466" y="4193"/>
                    <a:pt x="3177" y="2261"/>
                    <a:pt x="6041" y="1258"/>
                  </a:cubicBezTo>
                  <a:close/>
                  <a:moveTo>
                    <a:pt x="12625" y="2407"/>
                  </a:moveTo>
                  <a:cubicBezTo>
                    <a:pt x="12771" y="1769"/>
                    <a:pt x="12771" y="1769"/>
                    <a:pt x="12771" y="1769"/>
                  </a:cubicBezTo>
                  <a:cubicBezTo>
                    <a:pt x="10309" y="1769"/>
                    <a:pt x="10309" y="1769"/>
                    <a:pt x="10309" y="1769"/>
                  </a:cubicBezTo>
                  <a:cubicBezTo>
                    <a:pt x="10254" y="2006"/>
                    <a:pt x="10254" y="2006"/>
                    <a:pt x="10254" y="2006"/>
                  </a:cubicBezTo>
                  <a:cubicBezTo>
                    <a:pt x="10236" y="2115"/>
                    <a:pt x="10254" y="2206"/>
                    <a:pt x="10309" y="2279"/>
                  </a:cubicBezTo>
                  <a:cubicBezTo>
                    <a:pt x="10364" y="2352"/>
                    <a:pt x="10437" y="2389"/>
                    <a:pt x="10546" y="2389"/>
                  </a:cubicBezTo>
                  <a:cubicBezTo>
                    <a:pt x="11696" y="2389"/>
                    <a:pt x="11696" y="2389"/>
                    <a:pt x="11696" y="2389"/>
                  </a:cubicBezTo>
                  <a:cubicBezTo>
                    <a:pt x="9671" y="4157"/>
                    <a:pt x="9671" y="4157"/>
                    <a:pt x="9671" y="4157"/>
                  </a:cubicBezTo>
                  <a:cubicBezTo>
                    <a:pt x="9543" y="4759"/>
                    <a:pt x="9543" y="4759"/>
                    <a:pt x="9543" y="4759"/>
                  </a:cubicBezTo>
                  <a:cubicBezTo>
                    <a:pt x="12133" y="4759"/>
                    <a:pt x="12133" y="4759"/>
                    <a:pt x="12133" y="4759"/>
                  </a:cubicBezTo>
                  <a:cubicBezTo>
                    <a:pt x="12297" y="4102"/>
                    <a:pt x="12297" y="4102"/>
                    <a:pt x="12297" y="4102"/>
                  </a:cubicBezTo>
                  <a:cubicBezTo>
                    <a:pt x="10637" y="4102"/>
                    <a:pt x="10637" y="4102"/>
                    <a:pt x="10637" y="4102"/>
                  </a:cubicBezTo>
                  <a:close/>
                  <a:moveTo>
                    <a:pt x="14267" y="2917"/>
                  </a:moveTo>
                  <a:cubicBezTo>
                    <a:pt x="14231" y="2917"/>
                    <a:pt x="14103" y="2898"/>
                    <a:pt x="14049" y="2881"/>
                  </a:cubicBezTo>
                  <a:cubicBezTo>
                    <a:pt x="13684" y="2790"/>
                    <a:pt x="13520" y="2699"/>
                    <a:pt x="13538" y="2571"/>
                  </a:cubicBezTo>
                  <a:cubicBezTo>
                    <a:pt x="13556" y="2480"/>
                    <a:pt x="13611" y="2425"/>
                    <a:pt x="13684" y="2370"/>
                  </a:cubicBezTo>
                  <a:cubicBezTo>
                    <a:pt x="13775" y="2334"/>
                    <a:pt x="13885" y="2297"/>
                    <a:pt x="14049" y="2297"/>
                  </a:cubicBezTo>
                  <a:cubicBezTo>
                    <a:pt x="14194" y="2297"/>
                    <a:pt x="14322" y="2334"/>
                    <a:pt x="14395" y="2407"/>
                  </a:cubicBezTo>
                  <a:cubicBezTo>
                    <a:pt x="14413" y="2443"/>
                    <a:pt x="14431" y="2462"/>
                    <a:pt x="14468" y="2498"/>
                  </a:cubicBezTo>
                  <a:cubicBezTo>
                    <a:pt x="14504" y="2626"/>
                    <a:pt x="14595" y="2680"/>
                    <a:pt x="14741" y="2680"/>
                  </a:cubicBezTo>
                  <a:cubicBezTo>
                    <a:pt x="15234" y="2680"/>
                    <a:pt x="15234" y="2680"/>
                    <a:pt x="15234" y="2680"/>
                  </a:cubicBezTo>
                  <a:cubicBezTo>
                    <a:pt x="15289" y="2389"/>
                    <a:pt x="15216" y="2152"/>
                    <a:pt x="15052" y="1951"/>
                  </a:cubicBezTo>
                  <a:cubicBezTo>
                    <a:pt x="14851" y="1787"/>
                    <a:pt x="14559" y="1696"/>
                    <a:pt x="14176" y="1696"/>
                  </a:cubicBezTo>
                  <a:cubicBezTo>
                    <a:pt x="13812" y="1696"/>
                    <a:pt x="13501" y="1787"/>
                    <a:pt x="13228" y="1951"/>
                  </a:cubicBezTo>
                  <a:cubicBezTo>
                    <a:pt x="12972" y="2152"/>
                    <a:pt x="12808" y="2389"/>
                    <a:pt x="12735" y="2662"/>
                  </a:cubicBezTo>
                  <a:cubicBezTo>
                    <a:pt x="12698" y="2898"/>
                    <a:pt x="12717" y="3063"/>
                    <a:pt x="12844" y="3209"/>
                  </a:cubicBezTo>
                  <a:cubicBezTo>
                    <a:pt x="12954" y="3336"/>
                    <a:pt x="13191" y="3464"/>
                    <a:pt x="13556" y="3555"/>
                  </a:cubicBezTo>
                  <a:cubicBezTo>
                    <a:pt x="13629" y="3574"/>
                    <a:pt x="13720" y="3592"/>
                    <a:pt x="13848" y="3628"/>
                  </a:cubicBezTo>
                  <a:cubicBezTo>
                    <a:pt x="14158" y="3683"/>
                    <a:pt x="14286" y="3792"/>
                    <a:pt x="14249" y="3920"/>
                  </a:cubicBezTo>
                  <a:cubicBezTo>
                    <a:pt x="14231" y="4011"/>
                    <a:pt x="14176" y="4084"/>
                    <a:pt x="14067" y="4139"/>
                  </a:cubicBezTo>
                  <a:cubicBezTo>
                    <a:pt x="13957" y="4193"/>
                    <a:pt x="13848" y="4212"/>
                    <a:pt x="13702" y="4212"/>
                  </a:cubicBezTo>
                  <a:cubicBezTo>
                    <a:pt x="13520" y="4212"/>
                    <a:pt x="13374" y="4175"/>
                    <a:pt x="13282" y="4102"/>
                  </a:cubicBezTo>
                  <a:cubicBezTo>
                    <a:pt x="13191" y="4029"/>
                    <a:pt x="13155" y="3920"/>
                    <a:pt x="13191" y="3774"/>
                  </a:cubicBezTo>
                  <a:cubicBezTo>
                    <a:pt x="12425" y="3774"/>
                    <a:pt x="12425" y="3774"/>
                    <a:pt x="12425" y="3774"/>
                  </a:cubicBezTo>
                  <a:cubicBezTo>
                    <a:pt x="12407" y="3811"/>
                    <a:pt x="12407" y="3811"/>
                    <a:pt x="12407" y="3811"/>
                  </a:cubicBezTo>
                  <a:cubicBezTo>
                    <a:pt x="12334" y="4139"/>
                    <a:pt x="12388" y="4394"/>
                    <a:pt x="12571" y="4558"/>
                  </a:cubicBezTo>
                  <a:cubicBezTo>
                    <a:pt x="12735" y="4722"/>
                    <a:pt x="13045" y="4814"/>
                    <a:pt x="13465" y="4814"/>
                  </a:cubicBezTo>
                  <a:cubicBezTo>
                    <a:pt x="13921" y="4814"/>
                    <a:pt x="14267" y="4741"/>
                    <a:pt x="14541" y="4576"/>
                  </a:cubicBezTo>
                  <a:cubicBezTo>
                    <a:pt x="14814" y="4394"/>
                    <a:pt x="14997" y="4139"/>
                    <a:pt x="15070" y="3811"/>
                  </a:cubicBezTo>
                  <a:cubicBezTo>
                    <a:pt x="15125" y="3574"/>
                    <a:pt x="15088" y="3391"/>
                    <a:pt x="14979" y="3263"/>
                  </a:cubicBezTo>
                  <a:cubicBezTo>
                    <a:pt x="14869" y="3136"/>
                    <a:pt x="14614" y="3026"/>
                    <a:pt x="14267" y="2917"/>
                  </a:cubicBezTo>
                  <a:close/>
                  <a:moveTo>
                    <a:pt x="17076" y="3902"/>
                  </a:moveTo>
                  <a:cubicBezTo>
                    <a:pt x="17022" y="3938"/>
                    <a:pt x="16985" y="3956"/>
                    <a:pt x="16967" y="3975"/>
                  </a:cubicBezTo>
                  <a:cubicBezTo>
                    <a:pt x="16949" y="4011"/>
                    <a:pt x="16839" y="4084"/>
                    <a:pt x="16821" y="4084"/>
                  </a:cubicBezTo>
                  <a:cubicBezTo>
                    <a:pt x="16711" y="4139"/>
                    <a:pt x="16602" y="4157"/>
                    <a:pt x="16474" y="4157"/>
                  </a:cubicBezTo>
                  <a:cubicBezTo>
                    <a:pt x="16274" y="4157"/>
                    <a:pt x="16146" y="4102"/>
                    <a:pt x="16073" y="3975"/>
                  </a:cubicBezTo>
                  <a:cubicBezTo>
                    <a:pt x="15982" y="3847"/>
                    <a:pt x="15964" y="3592"/>
                    <a:pt x="16037" y="3245"/>
                  </a:cubicBezTo>
                  <a:cubicBezTo>
                    <a:pt x="16128" y="2898"/>
                    <a:pt x="16237" y="2662"/>
                    <a:pt x="16420" y="2516"/>
                  </a:cubicBezTo>
                  <a:cubicBezTo>
                    <a:pt x="16547" y="2407"/>
                    <a:pt x="16693" y="2352"/>
                    <a:pt x="16857" y="2352"/>
                  </a:cubicBezTo>
                  <a:cubicBezTo>
                    <a:pt x="17040" y="2352"/>
                    <a:pt x="17168" y="2407"/>
                    <a:pt x="17241" y="2516"/>
                  </a:cubicBezTo>
                  <a:cubicBezTo>
                    <a:pt x="17259" y="2553"/>
                    <a:pt x="17295" y="2607"/>
                    <a:pt x="17314" y="2680"/>
                  </a:cubicBezTo>
                  <a:cubicBezTo>
                    <a:pt x="18098" y="2680"/>
                    <a:pt x="18098" y="2680"/>
                    <a:pt x="18098" y="2680"/>
                  </a:cubicBezTo>
                  <a:cubicBezTo>
                    <a:pt x="18098" y="2462"/>
                    <a:pt x="18043" y="2261"/>
                    <a:pt x="17934" y="2097"/>
                  </a:cubicBezTo>
                  <a:cubicBezTo>
                    <a:pt x="17752" y="1824"/>
                    <a:pt x="17441" y="1696"/>
                    <a:pt x="16985" y="1696"/>
                  </a:cubicBezTo>
                  <a:cubicBezTo>
                    <a:pt x="16547" y="1696"/>
                    <a:pt x="16183" y="1842"/>
                    <a:pt x="15891" y="2115"/>
                  </a:cubicBezTo>
                  <a:cubicBezTo>
                    <a:pt x="15599" y="2389"/>
                    <a:pt x="15398" y="2753"/>
                    <a:pt x="15271" y="3245"/>
                  </a:cubicBezTo>
                  <a:cubicBezTo>
                    <a:pt x="15161" y="3738"/>
                    <a:pt x="15198" y="4139"/>
                    <a:pt x="15380" y="4394"/>
                  </a:cubicBezTo>
                  <a:cubicBezTo>
                    <a:pt x="15544" y="4686"/>
                    <a:pt x="15854" y="4814"/>
                    <a:pt x="16292" y="4814"/>
                  </a:cubicBezTo>
                  <a:cubicBezTo>
                    <a:pt x="16638" y="4814"/>
                    <a:pt x="16949" y="4722"/>
                    <a:pt x="17222" y="4558"/>
                  </a:cubicBezTo>
                  <a:cubicBezTo>
                    <a:pt x="17496" y="4394"/>
                    <a:pt x="17697" y="4157"/>
                    <a:pt x="17861" y="3829"/>
                  </a:cubicBezTo>
                  <a:cubicBezTo>
                    <a:pt x="17295" y="3829"/>
                    <a:pt x="17295" y="3829"/>
                    <a:pt x="17295" y="3829"/>
                  </a:cubicBezTo>
                  <a:cubicBezTo>
                    <a:pt x="17204" y="3829"/>
                    <a:pt x="17131" y="3847"/>
                    <a:pt x="17076" y="3902"/>
                  </a:cubicBezTo>
                  <a:close/>
                  <a:moveTo>
                    <a:pt x="20505" y="3574"/>
                  </a:moveTo>
                  <a:cubicBezTo>
                    <a:pt x="20451" y="3865"/>
                    <a:pt x="20341" y="4102"/>
                    <a:pt x="20195" y="4266"/>
                  </a:cubicBezTo>
                  <a:cubicBezTo>
                    <a:pt x="20050" y="4449"/>
                    <a:pt x="19886" y="4558"/>
                    <a:pt x="19721" y="4631"/>
                  </a:cubicBezTo>
                  <a:cubicBezTo>
                    <a:pt x="19539" y="4722"/>
                    <a:pt x="19357" y="4777"/>
                    <a:pt x="19174" y="4795"/>
                  </a:cubicBezTo>
                  <a:cubicBezTo>
                    <a:pt x="18992" y="4814"/>
                    <a:pt x="18846" y="4814"/>
                    <a:pt x="18700" y="4814"/>
                  </a:cubicBezTo>
                  <a:cubicBezTo>
                    <a:pt x="18444" y="4814"/>
                    <a:pt x="18207" y="4741"/>
                    <a:pt x="18043" y="4595"/>
                  </a:cubicBezTo>
                  <a:cubicBezTo>
                    <a:pt x="17879" y="4449"/>
                    <a:pt x="17824" y="4212"/>
                    <a:pt x="17916" y="3865"/>
                  </a:cubicBezTo>
                  <a:cubicBezTo>
                    <a:pt x="17988" y="3555"/>
                    <a:pt x="18116" y="3336"/>
                    <a:pt x="18335" y="3190"/>
                  </a:cubicBezTo>
                  <a:cubicBezTo>
                    <a:pt x="18554" y="3063"/>
                    <a:pt x="18809" y="2971"/>
                    <a:pt x="19101" y="2917"/>
                  </a:cubicBezTo>
                  <a:cubicBezTo>
                    <a:pt x="19138" y="2917"/>
                    <a:pt x="19357" y="2881"/>
                    <a:pt x="19430" y="2881"/>
                  </a:cubicBezTo>
                  <a:cubicBezTo>
                    <a:pt x="19776" y="2826"/>
                    <a:pt x="19958" y="2735"/>
                    <a:pt x="19995" y="2589"/>
                  </a:cubicBezTo>
                  <a:cubicBezTo>
                    <a:pt x="20013" y="2480"/>
                    <a:pt x="19977" y="2407"/>
                    <a:pt x="19867" y="2370"/>
                  </a:cubicBezTo>
                  <a:cubicBezTo>
                    <a:pt x="19758" y="2334"/>
                    <a:pt x="19649" y="2316"/>
                    <a:pt x="19557" y="2316"/>
                  </a:cubicBezTo>
                  <a:cubicBezTo>
                    <a:pt x="19448" y="2316"/>
                    <a:pt x="19357" y="2334"/>
                    <a:pt x="19265" y="2370"/>
                  </a:cubicBezTo>
                  <a:cubicBezTo>
                    <a:pt x="19174" y="2389"/>
                    <a:pt x="19101" y="2443"/>
                    <a:pt x="19046" y="2534"/>
                  </a:cubicBezTo>
                  <a:cubicBezTo>
                    <a:pt x="18298" y="2534"/>
                    <a:pt x="18298" y="2534"/>
                    <a:pt x="18298" y="2534"/>
                  </a:cubicBezTo>
                  <a:cubicBezTo>
                    <a:pt x="18371" y="2297"/>
                    <a:pt x="18517" y="2115"/>
                    <a:pt x="18736" y="1951"/>
                  </a:cubicBezTo>
                  <a:cubicBezTo>
                    <a:pt x="18973" y="1787"/>
                    <a:pt x="19284" y="1696"/>
                    <a:pt x="19667" y="1696"/>
                  </a:cubicBezTo>
                  <a:cubicBezTo>
                    <a:pt x="20086" y="1696"/>
                    <a:pt x="20396" y="1769"/>
                    <a:pt x="20560" y="1915"/>
                  </a:cubicBezTo>
                  <a:cubicBezTo>
                    <a:pt x="20743" y="2061"/>
                    <a:pt x="20816" y="2279"/>
                    <a:pt x="20743" y="2534"/>
                  </a:cubicBezTo>
                  <a:close/>
                  <a:moveTo>
                    <a:pt x="19849" y="3245"/>
                  </a:moveTo>
                  <a:cubicBezTo>
                    <a:pt x="19740" y="3300"/>
                    <a:pt x="19576" y="3355"/>
                    <a:pt x="19375" y="3391"/>
                  </a:cubicBezTo>
                  <a:cubicBezTo>
                    <a:pt x="19101" y="3446"/>
                    <a:pt x="19101" y="3446"/>
                    <a:pt x="19101" y="3446"/>
                  </a:cubicBezTo>
                  <a:cubicBezTo>
                    <a:pt x="18955" y="3501"/>
                    <a:pt x="18864" y="3537"/>
                    <a:pt x="18773" y="3592"/>
                  </a:cubicBezTo>
                  <a:cubicBezTo>
                    <a:pt x="18718" y="3683"/>
                    <a:pt x="18663" y="3774"/>
                    <a:pt x="18645" y="3847"/>
                  </a:cubicBezTo>
                  <a:cubicBezTo>
                    <a:pt x="18627" y="3956"/>
                    <a:pt x="18627" y="4048"/>
                    <a:pt x="18681" y="4120"/>
                  </a:cubicBezTo>
                  <a:cubicBezTo>
                    <a:pt x="18736" y="4175"/>
                    <a:pt x="18827" y="4212"/>
                    <a:pt x="18955" y="4212"/>
                  </a:cubicBezTo>
                  <a:cubicBezTo>
                    <a:pt x="19174" y="4212"/>
                    <a:pt x="19338" y="4157"/>
                    <a:pt x="19503" y="4029"/>
                  </a:cubicBezTo>
                  <a:cubicBezTo>
                    <a:pt x="19649" y="3902"/>
                    <a:pt x="19740" y="3738"/>
                    <a:pt x="19794" y="3537"/>
                  </a:cubicBezTo>
                  <a:close/>
                  <a:moveTo>
                    <a:pt x="22038" y="984"/>
                  </a:moveTo>
                  <a:cubicBezTo>
                    <a:pt x="21983" y="911"/>
                    <a:pt x="21892" y="893"/>
                    <a:pt x="21801" y="893"/>
                  </a:cubicBezTo>
                  <a:cubicBezTo>
                    <a:pt x="21381" y="893"/>
                    <a:pt x="21381" y="893"/>
                    <a:pt x="21381" y="893"/>
                  </a:cubicBezTo>
                  <a:cubicBezTo>
                    <a:pt x="20505" y="4759"/>
                    <a:pt x="20505" y="4759"/>
                    <a:pt x="20505" y="4759"/>
                  </a:cubicBezTo>
                  <a:cubicBezTo>
                    <a:pt x="21290" y="4759"/>
                    <a:pt x="21290" y="4759"/>
                    <a:pt x="21290" y="4759"/>
                  </a:cubicBezTo>
                  <a:cubicBezTo>
                    <a:pt x="22092" y="1258"/>
                    <a:pt x="22092" y="1258"/>
                    <a:pt x="22092" y="1258"/>
                  </a:cubicBezTo>
                  <a:cubicBezTo>
                    <a:pt x="22111" y="1148"/>
                    <a:pt x="22092" y="1057"/>
                    <a:pt x="22038" y="984"/>
                  </a:cubicBezTo>
                  <a:close/>
                  <a:moveTo>
                    <a:pt x="23844" y="3829"/>
                  </a:moveTo>
                  <a:cubicBezTo>
                    <a:pt x="24409" y="3829"/>
                    <a:pt x="24409" y="3829"/>
                    <a:pt x="24409" y="3829"/>
                  </a:cubicBezTo>
                  <a:cubicBezTo>
                    <a:pt x="24245" y="4157"/>
                    <a:pt x="24026" y="4394"/>
                    <a:pt x="23771" y="4558"/>
                  </a:cubicBezTo>
                  <a:cubicBezTo>
                    <a:pt x="23497" y="4722"/>
                    <a:pt x="23187" y="4814"/>
                    <a:pt x="22822" y="4814"/>
                  </a:cubicBezTo>
                  <a:cubicBezTo>
                    <a:pt x="22402" y="4814"/>
                    <a:pt x="22092" y="4686"/>
                    <a:pt x="21910" y="4394"/>
                  </a:cubicBezTo>
                  <a:cubicBezTo>
                    <a:pt x="21746" y="4139"/>
                    <a:pt x="21710" y="3738"/>
                    <a:pt x="21819" y="3245"/>
                  </a:cubicBezTo>
                  <a:cubicBezTo>
                    <a:pt x="21928" y="2753"/>
                    <a:pt x="22129" y="2389"/>
                    <a:pt x="22421" y="2115"/>
                  </a:cubicBezTo>
                  <a:cubicBezTo>
                    <a:pt x="22731" y="1842"/>
                    <a:pt x="23096" y="1696"/>
                    <a:pt x="23534" y="1696"/>
                  </a:cubicBezTo>
                  <a:cubicBezTo>
                    <a:pt x="23971" y="1696"/>
                    <a:pt x="24299" y="1824"/>
                    <a:pt x="24482" y="2097"/>
                  </a:cubicBezTo>
                  <a:cubicBezTo>
                    <a:pt x="24664" y="2389"/>
                    <a:pt x="24701" y="2772"/>
                    <a:pt x="24573" y="3263"/>
                  </a:cubicBezTo>
                  <a:cubicBezTo>
                    <a:pt x="24573" y="3300"/>
                    <a:pt x="24537" y="3446"/>
                    <a:pt x="24518" y="3464"/>
                  </a:cubicBezTo>
                  <a:cubicBezTo>
                    <a:pt x="22567" y="3464"/>
                    <a:pt x="22567" y="3464"/>
                    <a:pt x="22567" y="3464"/>
                  </a:cubicBezTo>
                  <a:cubicBezTo>
                    <a:pt x="22530" y="3701"/>
                    <a:pt x="22548" y="3865"/>
                    <a:pt x="22621" y="3975"/>
                  </a:cubicBezTo>
                  <a:cubicBezTo>
                    <a:pt x="22694" y="4102"/>
                    <a:pt x="22822" y="4175"/>
                    <a:pt x="23023" y="4157"/>
                  </a:cubicBezTo>
                  <a:cubicBezTo>
                    <a:pt x="23297" y="4157"/>
                    <a:pt x="23406" y="4066"/>
                    <a:pt x="23443" y="4048"/>
                  </a:cubicBezTo>
                  <a:cubicBezTo>
                    <a:pt x="23461" y="4029"/>
                    <a:pt x="23552" y="3938"/>
                    <a:pt x="23625" y="3902"/>
                  </a:cubicBezTo>
                  <a:cubicBezTo>
                    <a:pt x="23680" y="3847"/>
                    <a:pt x="23753" y="3829"/>
                    <a:pt x="23844" y="3829"/>
                  </a:cubicBezTo>
                  <a:close/>
                  <a:moveTo>
                    <a:pt x="22694" y="2953"/>
                  </a:moveTo>
                  <a:cubicBezTo>
                    <a:pt x="23844" y="2953"/>
                    <a:pt x="23844" y="2953"/>
                    <a:pt x="23844" y="2953"/>
                  </a:cubicBezTo>
                  <a:cubicBezTo>
                    <a:pt x="23862" y="2753"/>
                    <a:pt x="23844" y="2607"/>
                    <a:pt x="23789" y="2516"/>
                  </a:cubicBezTo>
                  <a:cubicBezTo>
                    <a:pt x="23716" y="2407"/>
                    <a:pt x="23588" y="2352"/>
                    <a:pt x="23406" y="2352"/>
                  </a:cubicBezTo>
                  <a:cubicBezTo>
                    <a:pt x="23242" y="2352"/>
                    <a:pt x="23096" y="2407"/>
                    <a:pt x="22968" y="2516"/>
                  </a:cubicBezTo>
                  <a:cubicBezTo>
                    <a:pt x="22822" y="2607"/>
                    <a:pt x="22731" y="2772"/>
                    <a:pt x="22694" y="2953"/>
                  </a:cubicBezTo>
                  <a:close/>
                  <a:moveTo>
                    <a:pt x="26689" y="1769"/>
                  </a:moveTo>
                  <a:cubicBezTo>
                    <a:pt x="26488" y="1769"/>
                    <a:pt x="26288" y="1787"/>
                    <a:pt x="26087" y="1842"/>
                  </a:cubicBezTo>
                  <a:cubicBezTo>
                    <a:pt x="25887" y="1897"/>
                    <a:pt x="25704" y="1988"/>
                    <a:pt x="25522" y="2097"/>
                  </a:cubicBezTo>
                  <a:cubicBezTo>
                    <a:pt x="25358" y="2206"/>
                    <a:pt x="25194" y="2370"/>
                    <a:pt x="25066" y="2571"/>
                  </a:cubicBezTo>
                  <a:cubicBezTo>
                    <a:pt x="24938" y="2772"/>
                    <a:pt x="24829" y="3008"/>
                    <a:pt x="24774" y="3300"/>
                  </a:cubicBezTo>
                  <a:cubicBezTo>
                    <a:pt x="24427" y="4759"/>
                    <a:pt x="24427" y="4759"/>
                    <a:pt x="24427" y="4759"/>
                  </a:cubicBezTo>
                  <a:cubicBezTo>
                    <a:pt x="25230" y="4759"/>
                    <a:pt x="25230" y="4759"/>
                    <a:pt x="25230" y="4759"/>
                  </a:cubicBezTo>
                  <a:cubicBezTo>
                    <a:pt x="25577" y="3227"/>
                    <a:pt x="25577" y="3227"/>
                    <a:pt x="25577" y="3227"/>
                  </a:cubicBezTo>
                  <a:cubicBezTo>
                    <a:pt x="25631" y="2990"/>
                    <a:pt x="25741" y="2845"/>
                    <a:pt x="25850" y="2717"/>
                  </a:cubicBezTo>
                  <a:cubicBezTo>
                    <a:pt x="26123" y="2407"/>
                    <a:pt x="26634" y="2443"/>
                    <a:pt x="26634" y="2443"/>
                  </a:cubicBezTo>
                  <a:cubicBezTo>
                    <a:pt x="26817" y="1769"/>
                    <a:pt x="26817" y="1769"/>
                    <a:pt x="26817" y="1769"/>
                  </a:cubicBezTo>
                  <a:cubicBezTo>
                    <a:pt x="26799" y="1769"/>
                    <a:pt x="26707" y="1769"/>
                    <a:pt x="26689" y="1769"/>
                  </a:cubicBezTo>
                  <a:close/>
                  <a:moveTo>
                    <a:pt x="26908" y="1185"/>
                  </a:moveTo>
                  <a:cubicBezTo>
                    <a:pt x="26926" y="1094"/>
                    <a:pt x="26926" y="1094"/>
                    <a:pt x="26926" y="1094"/>
                  </a:cubicBezTo>
                  <a:cubicBezTo>
                    <a:pt x="27346" y="1094"/>
                    <a:pt x="27346" y="1094"/>
                    <a:pt x="27346" y="1094"/>
                  </a:cubicBezTo>
                  <a:cubicBezTo>
                    <a:pt x="27328" y="1185"/>
                    <a:pt x="27328" y="1185"/>
                    <a:pt x="27328" y="1185"/>
                  </a:cubicBezTo>
                  <a:cubicBezTo>
                    <a:pt x="27182" y="1185"/>
                    <a:pt x="27182" y="1185"/>
                    <a:pt x="27182" y="1185"/>
                  </a:cubicBezTo>
                  <a:cubicBezTo>
                    <a:pt x="27091" y="1586"/>
                    <a:pt x="27091" y="1586"/>
                    <a:pt x="27091" y="1586"/>
                  </a:cubicBezTo>
                  <a:cubicBezTo>
                    <a:pt x="26981" y="1586"/>
                    <a:pt x="26981" y="1586"/>
                    <a:pt x="26981" y="1586"/>
                  </a:cubicBezTo>
                  <a:cubicBezTo>
                    <a:pt x="27072" y="1185"/>
                    <a:pt x="27072" y="1185"/>
                    <a:pt x="27072" y="1185"/>
                  </a:cubicBezTo>
                  <a:close/>
                  <a:moveTo>
                    <a:pt x="27601" y="1094"/>
                  </a:moveTo>
                  <a:cubicBezTo>
                    <a:pt x="27638" y="1459"/>
                    <a:pt x="27638" y="1459"/>
                    <a:pt x="27638" y="1459"/>
                  </a:cubicBezTo>
                  <a:cubicBezTo>
                    <a:pt x="27838" y="1094"/>
                    <a:pt x="27838" y="1094"/>
                    <a:pt x="27838" y="1094"/>
                  </a:cubicBezTo>
                  <a:cubicBezTo>
                    <a:pt x="28002" y="1094"/>
                    <a:pt x="28002" y="1094"/>
                    <a:pt x="28002" y="1094"/>
                  </a:cubicBezTo>
                  <a:cubicBezTo>
                    <a:pt x="27893" y="1586"/>
                    <a:pt x="27893" y="1586"/>
                    <a:pt x="27893" y="1586"/>
                  </a:cubicBezTo>
                  <a:cubicBezTo>
                    <a:pt x="27784" y="1586"/>
                    <a:pt x="27784" y="1586"/>
                    <a:pt x="27784" y="1586"/>
                  </a:cubicBezTo>
                  <a:cubicBezTo>
                    <a:pt x="27875" y="1185"/>
                    <a:pt x="27875" y="1185"/>
                    <a:pt x="27875" y="1185"/>
                  </a:cubicBezTo>
                  <a:cubicBezTo>
                    <a:pt x="27656" y="1586"/>
                    <a:pt x="27656" y="1586"/>
                    <a:pt x="27656" y="1586"/>
                  </a:cubicBezTo>
                  <a:cubicBezTo>
                    <a:pt x="27583" y="1586"/>
                    <a:pt x="27583" y="1586"/>
                    <a:pt x="27583" y="1586"/>
                  </a:cubicBezTo>
                  <a:cubicBezTo>
                    <a:pt x="27528" y="1185"/>
                    <a:pt x="27528" y="1185"/>
                    <a:pt x="27528" y="1185"/>
                  </a:cubicBezTo>
                  <a:cubicBezTo>
                    <a:pt x="27455" y="1586"/>
                    <a:pt x="27455" y="1586"/>
                    <a:pt x="27455" y="1586"/>
                  </a:cubicBezTo>
                  <a:cubicBezTo>
                    <a:pt x="27346" y="1586"/>
                    <a:pt x="27346" y="1586"/>
                    <a:pt x="27346" y="1586"/>
                  </a:cubicBezTo>
                  <a:cubicBezTo>
                    <a:pt x="27455" y="1094"/>
                    <a:pt x="27455" y="1094"/>
                    <a:pt x="27455" y="10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33"/>
            <p:cNvSpPr/>
            <p:nvPr/>
          </p:nvSpPr>
          <p:spPr>
            <a:xfrm>
              <a:off x="7604442" y="4839276"/>
              <a:ext cx="170600" cy="437574"/>
            </a:xfrm>
            <a:prstGeom prst="parallelogram">
              <a:avLst>
                <a:gd name="adj" fmla="val 91071"/>
              </a:avLst>
            </a:prstGeom>
            <a:solidFill>
              <a:schemeClr val="accent1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-centered-left-mark">
  <p:cSld name="White-centered-left-mark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oogle Shape;402;p34"/>
          <p:cNvGrpSpPr/>
          <p:nvPr/>
        </p:nvGrpSpPr>
        <p:grpSpPr>
          <a:xfrm>
            <a:off x="0" y="1939456"/>
            <a:ext cx="4894414" cy="3204045"/>
            <a:chOff x="0" y="1939456"/>
            <a:chExt cx="4894414" cy="3204045"/>
          </a:xfrm>
        </p:grpSpPr>
        <p:sp>
          <p:nvSpPr>
            <p:cNvPr id="403" name="Google Shape;403;p34"/>
            <p:cNvSpPr/>
            <p:nvPr/>
          </p:nvSpPr>
          <p:spPr>
            <a:xfrm>
              <a:off x="0" y="1939456"/>
              <a:ext cx="4894414" cy="3204044"/>
            </a:xfrm>
            <a:custGeom>
              <a:avLst/>
              <a:gdLst/>
              <a:ahLst/>
              <a:cxnLst/>
              <a:rect l="l" t="t" r="r" b="b"/>
              <a:pathLst>
                <a:path w="4894414" h="3204044" extrusionOk="0">
                  <a:moveTo>
                    <a:pt x="1587623" y="0"/>
                  </a:moveTo>
                  <a:cubicBezTo>
                    <a:pt x="2202179" y="0"/>
                    <a:pt x="2625276" y="51246"/>
                    <a:pt x="2996716" y="371426"/>
                  </a:cubicBezTo>
                  <a:cubicBezTo>
                    <a:pt x="3406693" y="730144"/>
                    <a:pt x="3573144" y="1178643"/>
                    <a:pt x="3573144" y="1178643"/>
                  </a:cubicBezTo>
                  <a:cubicBezTo>
                    <a:pt x="4226648" y="1229888"/>
                    <a:pt x="4777658" y="1550069"/>
                    <a:pt x="4880152" y="2203549"/>
                  </a:cubicBezTo>
                  <a:cubicBezTo>
                    <a:pt x="4959355" y="2679029"/>
                    <a:pt x="4699445" y="3015381"/>
                    <a:pt x="4329433" y="3195820"/>
                  </a:cubicBezTo>
                  <a:lnTo>
                    <a:pt x="4310660" y="3204044"/>
                  </a:lnTo>
                  <a:lnTo>
                    <a:pt x="0" y="3204044"/>
                  </a:lnTo>
                  <a:lnTo>
                    <a:pt x="0" y="593273"/>
                  </a:lnTo>
                  <a:lnTo>
                    <a:pt x="88444" y="511346"/>
                  </a:lnTo>
                  <a:cubicBezTo>
                    <a:pt x="467846" y="196174"/>
                    <a:pt x="993207" y="0"/>
                    <a:pt x="15876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34"/>
            <p:cNvSpPr/>
            <p:nvPr/>
          </p:nvSpPr>
          <p:spPr>
            <a:xfrm>
              <a:off x="0" y="2245822"/>
              <a:ext cx="4355174" cy="2897679"/>
            </a:xfrm>
            <a:custGeom>
              <a:avLst/>
              <a:gdLst/>
              <a:ahLst/>
              <a:cxnLst/>
              <a:rect l="l" t="t" r="r" b="b"/>
              <a:pathLst>
                <a:path w="4355174" h="2897679" extrusionOk="0">
                  <a:moveTo>
                    <a:pt x="1347034" y="0"/>
                  </a:moveTo>
                  <a:cubicBezTo>
                    <a:pt x="1906087" y="0"/>
                    <a:pt x="2290972" y="46617"/>
                    <a:pt x="2628865" y="337881"/>
                  </a:cubicBezTo>
                  <a:cubicBezTo>
                    <a:pt x="3001816" y="664201"/>
                    <a:pt x="3153234" y="1072195"/>
                    <a:pt x="3153234" y="1072195"/>
                  </a:cubicBezTo>
                  <a:cubicBezTo>
                    <a:pt x="3747718" y="1118812"/>
                    <a:pt x="4248963" y="1410076"/>
                    <a:pt x="4342201" y="2004538"/>
                  </a:cubicBezTo>
                  <a:cubicBezTo>
                    <a:pt x="4407700" y="2397754"/>
                    <a:pt x="4218253" y="2686372"/>
                    <a:pt x="3930378" y="2858921"/>
                  </a:cubicBezTo>
                  <a:lnTo>
                    <a:pt x="3851015" y="2897679"/>
                  </a:lnTo>
                  <a:lnTo>
                    <a:pt x="0" y="2897679"/>
                  </a:lnTo>
                  <a:lnTo>
                    <a:pt x="0" y="452694"/>
                  </a:lnTo>
                  <a:lnTo>
                    <a:pt x="139093" y="349122"/>
                  </a:lnTo>
                  <a:cubicBezTo>
                    <a:pt x="466217" y="131111"/>
                    <a:pt x="883549" y="0"/>
                    <a:pt x="13470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34"/>
            <p:cNvSpPr/>
            <p:nvPr/>
          </p:nvSpPr>
          <p:spPr>
            <a:xfrm>
              <a:off x="0" y="2812313"/>
              <a:ext cx="3549724" cy="2331187"/>
            </a:xfrm>
            <a:custGeom>
              <a:avLst/>
              <a:gdLst/>
              <a:ahLst/>
              <a:cxnLst/>
              <a:rect l="l" t="t" r="r" b="b"/>
              <a:pathLst>
                <a:path w="3549724" h="2331187" extrusionOk="0">
                  <a:moveTo>
                    <a:pt x="1047990" y="0"/>
                  </a:moveTo>
                  <a:cubicBezTo>
                    <a:pt x="1512929" y="0"/>
                    <a:pt x="1833020" y="38770"/>
                    <a:pt x="2114031" y="281001"/>
                  </a:cubicBezTo>
                  <a:cubicBezTo>
                    <a:pt x="2424197" y="552386"/>
                    <a:pt x="2550125" y="891696"/>
                    <a:pt x="2550125" y="891696"/>
                  </a:cubicBezTo>
                  <a:cubicBezTo>
                    <a:pt x="3044530" y="930465"/>
                    <a:pt x="3461393" y="1172696"/>
                    <a:pt x="3538934" y="1667083"/>
                  </a:cubicBezTo>
                  <a:cubicBezTo>
                    <a:pt x="3582513" y="1928699"/>
                    <a:pt x="3490393" y="2134642"/>
                    <a:pt x="3329223" y="2280027"/>
                  </a:cubicBezTo>
                  <a:lnTo>
                    <a:pt x="3259627" y="2331187"/>
                  </a:lnTo>
                  <a:lnTo>
                    <a:pt x="0" y="2331187"/>
                  </a:lnTo>
                  <a:lnTo>
                    <a:pt x="0" y="322665"/>
                  </a:lnTo>
                  <a:lnTo>
                    <a:pt x="43400" y="290349"/>
                  </a:lnTo>
                  <a:cubicBezTo>
                    <a:pt x="315455" y="109039"/>
                    <a:pt x="662530" y="0"/>
                    <a:pt x="1047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34"/>
            <p:cNvSpPr/>
            <p:nvPr/>
          </p:nvSpPr>
          <p:spPr>
            <a:xfrm>
              <a:off x="1" y="3240160"/>
              <a:ext cx="2977461" cy="1903340"/>
            </a:xfrm>
            <a:custGeom>
              <a:avLst/>
              <a:gdLst/>
              <a:ahLst/>
              <a:cxnLst/>
              <a:rect l="l" t="t" r="r" b="b"/>
              <a:pathLst>
                <a:path w="2977461" h="1903340" extrusionOk="0">
                  <a:moveTo>
                    <a:pt x="1955639" y="756583"/>
                  </a:moveTo>
                  <a:cubicBezTo>
                    <a:pt x="2442316" y="739698"/>
                    <a:pt x="2890441" y="929981"/>
                    <a:pt x="2967544" y="1406922"/>
                  </a:cubicBezTo>
                  <a:cubicBezTo>
                    <a:pt x="2996458" y="1573112"/>
                    <a:pt x="2960315" y="1712239"/>
                    <a:pt x="2883009" y="1822742"/>
                  </a:cubicBezTo>
                  <a:lnTo>
                    <a:pt x="2811007" y="1903340"/>
                  </a:lnTo>
                  <a:lnTo>
                    <a:pt x="391721" y="1903340"/>
                  </a:lnTo>
                  <a:lnTo>
                    <a:pt x="396083" y="1900870"/>
                  </a:lnTo>
                  <a:cubicBezTo>
                    <a:pt x="788933" y="1694954"/>
                    <a:pt x="1307971" y="1573651"/>
                    <a:pt x="1888097" y="1763433"/>
                  </a:cubicBezTo>
                  <a:cubicBezTo>
                    <a:pt x="2437381" y="1936754"/>
                    <a:pt x="2582027" y="1522573"/>
                    <a:pt x="2437381" y="1368681"/>
                  </a:cubicBezTo>
                  <a:cubicBezTo>
                    <a:pt x="1926648" y="780561"/>
                    <a:pt x="750976" y="1310702"/>
                    <a:pt x="712424" y="1349252"/>
                  </a:cubicBezTo>
                  <a:cubicBezTo>
                    <a:pt x="943735" y="997521"/>
                    <a:pt x="1468963" y="773468"/>
                    <a:pt x="1955639" y="756583"/>
                  </a:cubicBezTo>
                  <a:close/>
                  <a:moveTo>
                    <a:pt x="856762" y="0"/>
                  </a:moveTo>
                  <a:cubicBezTo>
                    <a:pt x="1252148" y="0"/>
                    <a:pt x="1522010" y="38550"/>
                    <a:pt x="1762881" y="240861"/>
                  </a:cubicBezTo>
                  <a:cubicBezTo>
                    <a:pt x="1386925" y="192750"/>
                    <a:pt x="943735" y="337390"/>
                    <a:pt x="432694" y="664911"/>
                  </a:cubicBezTo>
                  <a:cubicBezTo>
                    <a:pt x="432694" y="664911"/>
                    <a:pt x="490675" y="693901"/>
                    <a:pt x="500236" y="693901"/>
                  </a:cubicBezTo>
                  <a:cubicBezTo>
                    <a:pt x="1020838" y="472161"/>
                    <a:pt x="1396486" y="597680"/>
                    <a:pt x="1396486" y="607240"/>
                  </a:cubicBezTo>
                  <a:cubicBezTo>
                    <a:pt x="707490" y="843321"/>
                    <a:pt x="278718" y="1194974"/>
                    <a:pt x="11362" y="1536990"/>
                  </a:cubicBezTo>
                  <a:lnTo>
                    <a:pt x="0" y="1552594"/>
                  </a:lnTo>
                  <a:lnTo>
                    <a:pt x="0" y="250372"/>
                  </a:lnTo>
                  <a:lnTo>
                    <a:pt x="3141" y="247983"/>
                  </a:lnTo>
                  <a:cubicBezTo>
                    <a:pt x="233381" y="92115"/>
                    <a:pt x="531540" y="0"/>
                    <a:pt x="8567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7" name="Google Shape;407;p34"/>
          <p:cNvSpPr/>
          <p:nvPr/>
        </p:nvSpPr>
        <p:spPr>
          <a:xfrm rot="10800000"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29803"/>
                </a:srgbClr>
              </a:gs>
              <a:gs pos="55000">
                <a:schemeClr val="lt1"/>
              </a:gs>
              <a:gs pos="100000">
                <a:schemeClr val="lt1"/>
              </a:gs>
            </a:gsLst>
            <a:lin ang="7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34"/>
          <p:cNvSpPr txBox="1">
            <a:spLocks noGrp="1"/>
          </p:cNvSpPr>
          <p:nvPr>
            <p:ph type="title"/>
          </p:nvPr>
        </p:nvSpPr>
        <p:spPr>
          <a:xfrm>
            <a:off x="219456" y="0"/>
            <a:ext cx="8705088" cy="437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09" name="Google Shape;409;p34"/>
          <p:cNvGrpSpPr/>
          <p:nvPr/>
        </p:nvGrpSpPr>
        <p:grpSpPr>
          <a:xfrm>
            <a:off x="4091940" y="502920"/>
            <a:ext cx="960120" cy="26676"/>
            <a:chOff x="4550759" y="4178160"/>
            <a:chExt cx="4289400" cy="119160"/>
          </a:xfrm>
        </p:grpSpPr>
        <p:sp>
          <p:nvSpPr>
            <p:cNvPr id="410" name="Google Shape;410;p34"/>
            <p:cNvSpPr/>
            <p:nvPr/>
          </p:nvSpPr>
          <p:spPr>
            <a:xfrm>
              <a:off x="6012360" y="4178160"/>
              <a:ext cx="1391040" cy="119160"/>
            </a:xfrm>
            <a:custGeom>
              <a:avLst/>
              <a:gdLst/>
              <a:ahLst/>
              <a:cxnLst/>
              <a:rect l="l" t="t" r="r" b="b"/>
              <a:pathLst>
                <a:path w="3865" h="332" extrusionOk="0">
                  <a:moveTo>
                    <a:pt x="0" y="332"/>
                  </a:moveTo>
                  <a:lnTo>
                    <a:pt x="3747" y="332"/>
                  </a:lnTo>
                  <a:lnTo>
                    <a:pt x="3865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chemeClr val="accent3">
                <a:alpha val="60000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34"/>
            <p:cNvSpPr/>
            <p:nvPr/>
          </p:nvSpPr>
          <p:spPr>
            <a:xfrm>
              <a:off x="4550759" y="4178160"/>
              <a:ext cx="1383842" cy="119160"/>
            </a:xfrm>
            <a:custGeom>
              <a:avLst/>
              <a:gdLst/>
              <a:ahLst/>
              <a:cxnLst/>
              <a:rect l="l" t="t" r="r" b="b"/>
              <a:pathLst>
                <a:path w="3845" h="332" extrusionOk="0">
                  <a:moveTo>
                    <a:pt x="3845" y="0"/>
                  </a:moveTo>
                  <a:lnTo>
                    <a:pt x="127" y="0"/>
                  </a:lnTo>
                  <a:lnTo>
                    <a:pt x="0" y="332"/>
                  </a:lnTo>
                  <a:lnTo>
                    <a:pt x="3728" y="33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34"/>
            <p:cNvSpPr/>
            <p:nvPr/>
          </p:nvSpPr>
          <p:spPr>
            <a:xfrm>
              <a:off x="7480799" y="4178160"/>
              <a:ext cx="1359360" cy="119160"/>
            </a:xfrm>
            <a:custGeom>
              <a:avLst/>
              <a:gdLst/>
              <a:ahLst/>
              <a:cxnLst/>
              <a:rect l="l" t="t" r="r" b="b"/>
              <a:pathLst>
                <a:path w="3777" h="332" extrusionOk="0">
                  <a:moveTo>
                    <a:pt x="118" y="0"/>
                  </a:moveTo>
                  <a:lnTo>
                    <a:pt x="0" y="332"/>
                  </a:lnTo>
                  <a:lnTo>
                    <a:pt x="3650" y="332"/>
                  </a:lnTo>
                  <a:lnTo>
                    <a:pt x="3777" y="0"/>
                  </a:lnTo>
                  <a:close/>
                </a:path>
              </a:pathLst>
            </a:custGeom>
            <a:solidFill>
              <a:schemeClr val="accent3">
                <a:alpha val="29803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3" name="Google Shape;413;p34"/>
          <p:cNvSpPr txBox="1"/>
          <p:nvPr/>
        </p:nvSpPr>
        <p:spPr>
          <a:xfrm>
            <a:off x="504431" y="4873971"/>
            <a:ext cx="3117232" cy="22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 b="0" i="0" u="none" strike="noStrike" cap="none">
                <a:solidFill>
                  <a:srgbClr val="ACAFB6"/>
                </a:solidFill>
                <a:latin typeface="Arial"/>
                <a:ea typeface="Arial"/>
                <a:cs typeface="Arial"/>
                <a:sym typeface="Arial"/>
              </a:rPr>
              <a:t>©2019 Zscaler, Inc. All rights reserved. ZSCALER CONFIDENTIAL INFORMATION </a:t>
            </a:r>
            <a:endParaRPr/>
          </a:p>
        </p:txBody>
      </p:sp>
      <p:sp>
        <p:nvSpPr>
          <p:cNvPr id="414" name="Google Shape;414;p34"/>
          <p:cNvSpPr txBox="1"/>
          <p:nvPr/>
        </p:nvSpPr>
        <p:spPr>
          <a:xfrm>
            <a:off x="182391" y="4824761"/>
            <a:ext cx="217543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5" name="Google Shape;415;p34"/>
          <p:cNvCxnSpPr/>
          <p:nvPr/>
        </p:nvCxnSpPr>
        <p:spPr>
          <a:xfrm>
            <a:off x="439379" y="4916360"/>
            <a:ext cx="0" cy="91440"/>
          </a:xfrm>
          <a:prstGeom prst="straightConnector1">
            <a:avLst/>
          </a:prstGeom>
          <a:noFill/>
          <a:ln w="9525" cap="flat" cmpd="sng">
            <a:solidFill>
              <a:srgbClr val="ACAFB6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16" name="Google Shape;416;p34"/>
          <p:cNvGrpSpPr/>
          <p:nvPr/>
        </p:nvGrpSpPr>
        <p:grpSpPr>
          <a:xfrm>
            <a:off x="5932448" y="4839276"/>
            <a:ext cx="2893671" cy="437574"/>
            <a:chOff x="5932448" y="4839276"/>
            <a:chExt cx="2893671" cy="437574"/>
          </a:xfrm>
        </p:grpSpPr>
        <p:sp>
          <p:nvSpPr>
            <p:cNvPr id="417" name="Google Shape;417;p34"/>
            <p:cNvSpPr txBox="1"/>
            <p:nvPr/>
          </p:nvSpPr>
          <p:spPr>
            <a:xfrm>
              <a:off x="5932448" y="4860425"/>
              <a:ext cx="1692645" cy="220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Securing your cloud transformation</a:t>
              </a:r>
              <a:endParaRPr/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7851401" y="4844351"/>
              <a:ext cx="974718" cy="201168"/>
            </a:xfrm>
            <a:custGeom>
              <a:avLst/>
              <a:gdLst/>
              <a:ahLst/>
              <a:cxnLst/>
              <a:rect l="l" t="t" r="r" b="b"/>
              <a:pathLst>
                <a:path w="28002" h="5780" extrusionOk="0">
                  <a:moveTo>
                    <a:pt x="9342" y="2935"/>
                  </a:moveTo>
                  <a:cubicBezTo>
                    <a:pt x="9488" y="3865"/>
                    <a:pt x="8686" y="4394"/>
                    <a:pt x="7865" y="4449"/>
                  </a:cubicBezTo>
                  <a:cubicBezTo>
                    <a:pt x="7464" y="5179"/>
                    <a:pt x="6606" y="5780"/>
                    <a:pt x="5384" y="5780"/>
                  </a:cubicBezTo>
                  <a:cubicBezTo>
                    <a:pt x="4819" y="5780"/>
                    <a:pt x="4363" y="5689"/>
                    <a:pt x="3925" y="5452"/>
                  </a:cubicBezTo>
                  <a:cubicBezTo>
                    <a:pt x="3816" y="5470"/>
                    <a:pt x="3706" y="5489"/>
                    <a:pt x="3597" y="5489"/>
                  </a:cubicBezTo>
                  <a:cubicBezTo>
                    <a:pt x="3177" y="5489"/>
                    <a:pt x="2885" y="5398"/>
                    <a:pt x="2593" y="5069"/>
                  </a:cubicBezTo>
                  <a:cubicBezTo>
                    <a:pt x="3177" y="4321"/>
                    <a:pt x="4928" y="2971"/>
                    <a:pt x="7080" y="3665"/>
                  </a:cubicBezTo>
                  <a:cubicBezTo>
                    <a:pt x="8230" y="4048"/>
                    <a:pt x="8521" y="3172"/>
                    <a:pt x="8230" y="2845"/>
                  </a:cubicBezTo>
                  <a:cubicBezTo>
                    <a:pt x="7153" y="1623"/>
                    <a:pt x="4709" y="2717"/>
                    <a:pt x="4618" y="2808"/>
                  </a:cubicBezTo>
                  <a:cubicBezTo>
                    <a:pt x="5585" y="1349"/>
                    <a:pt x="9014" y="929"/>
                    <a:pt x="9342" y="2935"/>
                  </a:cubicBezTo>
                  <a:close/>
                  <a:moveTo>
                    <a:pt x="6041" y="1258"/>
                  </a:moveTo>
                  <a:cubicBezTo>
                    <a:pt x="6059" y="1258"/>
                    <a:pt x="5275" y="966"/>
                    <a:pt x="4181" y="1440"/>
                  </a:cubicBezTo>
                  <a:cubicBezTo>
                    <a:pt x="4162" y="1459"/>
                    <a:pt x="4035" y="1386"/>
                    <a:pt x="4035" y="1386"/>
                  </a:cubicBezTo>
                  <a:cubicBezTo>
                    <a:pt x="5092" y="692"/>
                    <a:pt x="6023" y="401"/>
                    <a:pt x="6807" y="510"/>
                  </a:cubicBezTo>
                  <a:cubicBezTo>
                    <a:pt x="6315" y="73"/>
                    <a:pt x="5749" y="0"/>
                    <a:pt x="4928" y="0"/>
                  </a:cubicBezTo>
                  <a:cubicBezTo>
                    <a:pt x="4016" y="0"/>
                    <a:pt x="3213" y="346"/>
                    <a:pt x="2721" y="875"/>
                  </a:cubicBezTo>
                  <a:cubicBezTo>
                    <a:pt x="2557" y="838"/>
                    <a:pt x="2393" y="820"/>
                    <a:pt x="2229" y="820"/>
                  </a:cubicBezTo>
                  <a:cubicBezTo>
                    <a:pt x="1006" y="820"/>
                    <a:pt x="-69" y="1933"/>
                    <a:pt x="4" y="3190"/>
                  </a:cubicBezTo>
                  <a:cubicBezTo>
                    <a:pt x="77" y="4449"/>
                    <a:pt x="1444" y="5252"/>
                    <a:pt x="2229" y="5033"/>
                  </a:cubicBezTo>
                  <a:cubicBezTo>
                    <a:pt x="2247" y="5033"/>
                    <a:pt x="2265" y="5033"/>
                    <a:pt x="2284" y="5033"/>
                  </a:cubicBezTo>
                  <a:cubicBezTo>
                    <a:pt x="2466" y="4193"/>
                    <a:pt x="3177" y="2261"/>
                    <a:pt x="6041" y="1258"/>
                  </a:cubicBezTo>
                  <a:close/>
                  <a:moveTo>
                    <a:pt x="12625" y="2407"/>
                  </a:moveTo>
                  <a:cubicBezTo>
                    <a:pt x="12771" y="1769"/>
                    <a:pt x="12771" y="1769"/>
                    <a:pt x="12771" y="1769"/>
                  </a:cubicBezTo>
                  <a:cubicBezTo>
                    <a:pt x="10309" y="1769"/>
                    <a:pt x="10309" y="1769"/>
                    <a:pt x="10309" y="1769"/>
                  </a:cubicBezTo>
                  <a:cubicBezTo>
                    <a:pt x="10254" y="2006"/>
                    <a:pt x="10254" y="2006"/>
                    <a:pt x="10254" y="2006"/>
                  </a:cubicBezTo>
                  <a:cubicBezTo>
                    <a:pt x="10236" y="2115"/>
                    <a:pt x="10254" y="2206"/>
                    <a:pt x="10309" y="2279"/>
                  </a:cubicBezTo>
                  <a:cubicBezTo>
                    <a:pt x="10364" y="2352"/>
                    <a:pt x="10437" y="2389"/>
                    <a:pt x="10546" y="2389"/>
                  </a:cubicBezTo>
                  <a:cubicBezTo>
                    <a:pt x="11696" y="2389"/>
                    <a:pt x="11696" y="2389"/>
                    <a:pt x="11696" y="2389"/>
                  </a:cubicBezTo>
                  <a:cubicBezTo>
                    <a:pt x="9671" y="4157"/>
                    <a:pt x="9671" y="4157"/>
                    <a:pt x="9671" y="4157"/>
                  </a:cubicBezTo>
                  <a:cubicBezTo>
                    <a:pt x="9543" y="4759"/>
                    <a:pt x="9543" y="4759"/>
                    <a:pt x="9543" y="4759"/>
                  </a:cubicBezTo>
                  <a:cubicBezTo>
                    <a:pt x="12133" y="4759"/>
                    <a:pt x="12133" y="4759"/>
                    <a:pt x="12133" y="4759"/>
                  </a:cubicBezTo>
                  <a:cubicBezTo>
                    <a:pt x="12297" y="4102"/>
                    <a:pt x="12297" y="4102"/>
                    <a:pt x="12297" y="4102"/>
                  </a:cubicBezTo>
                  <a:cubicBezTo>
                    <a:pt x="10637" y="4102"/>
                    <a:pt x="10637" y="4102"/>
                    <a:pt x="10637" y="4102"/>
                  </a:cubicBezTo>
                  <a:close/>
                  <a:moveTo>
                    <a:pt x="14267" y="2917"/>
                  </a:moveTo>
                  <a:cubicBezTo>
                    <a:pt x="14231" y="2917"/>
                    <a:pt x="14103" y="2898"/>
                    <a:pt x="14049" y="2881"/>
                  </a:cubicBezTo>
                  <a:cubicBezTo>
                    <a:pt x="13684" y="2790"/>
                    <a:pt x="13520" y="2699"/>
                    <a:pt x="13538" y="2571"/>
                  </a:cubicBezTo>
                  <a:cubicBezTo>
                    <a:pt x="13556" y="2480"/>
                    <a:pt x="13611" y="2425"/>
                    <a:pt x="13684" y="2370"/>
                  </a:cubicBezTo>
                  <a:cubicBezTo>
                    <a:pt x="13775" y="2334"/>
                    <a:pt x="13885" y="2297"/>
                    <a:pt x="14049" y="2297"/>
                  </a:cubicBezTo>
                  <a:cubicBezTo>
                    <a:pt x="14194" y="2297"/>
                    <a:pt x="14322" y="2334"/>
                    <a:pt x="14395" y="2407"/>
                  </a:cubicBezTo>
                  <a:cubicBezTo>
                    <a:pt x="14413" y="2443"/>
                    <a:pt x="14431" y="2462"/>
                    <a:pt x="14468" y="2498"/>
                  </a:cubicBezTo>
                  <a:cubicBezTo>
                    <a:pt x="14504" y="2626"/>
                    <a:pt x="14595" y="2680"/>
                    <a:pt x="14741" y="2680"/>
                  </a:cubicBezTo>
                  <a:cubicBezTo>
                    <a:pt x="15234" y="2680"/>
                    <a:pt x="15234" y="2680"/>
                    <a:pt x="15234" y="2680"/>
                  </a:cubicBezTo>
                  <a:cubicBezTo>
                    <a:pt x="15289" y="2389"/>
                    <a:pt x="15216" y="2152"/>
                    <a:pt x="15052" y="1951"/>
                  </a:cubicBezTo>
                  <a:cubicBezTo>
                    <a:pt x="14851" y="1787"/>
                    <a:pt x="14559" y="1696"/>
                    <a:pt x="14176" y="1696"/>
                  </a:cubicBezTo>
                  <a:cubicBezTo>
                    <a:pt x="13812" y="1696"/>
                    <a:pt x="13501" y="1787"/>
                    <a:pt x="13228" y="1951"/>
                  </a:cubicBezTo>
                  <a:cubicBezTo>
                    <a:pt x="12972" y="2152"/>
                    <a:pt x="12808" y="2389"/>
                    <a:pt x="12735" y="2662"/>
                  </a:cubicBezTo>
                  <a:cubicBezTo>
                    <a:pt x="12698" y="2898"/>
                    <a:pt x="12717" y="3063"/>
                    <a:pt x="12844" y="3209"/>
                  </a:cubicBezTo>
                  <a:cubicBezTo>
                    <a:pt x="12954" y="3336"/>
                    <a:pt x="13191" y="3464"/>
                    <a:pt x="13556" y="3555"/>
                  </a:cubicBezTo>
                  <a:cubicBezTo>
                    <a:pt x="13629" y="3574"/>
                    <a:pt x="13720" y="3592"/>
                    <a:pt x="13848" y="3628"/>
                  </a:cubicBezTo>
                  <a:cubicBezTo>
                    <a:pt x="14158" y="3683"/>
                    <a:pt x="14286" y="3792"/>
                    <a:pt x="14249" y="3920"/>
                  </a:cubicBezTo>
                  <a:cubicBezTo>
                    <a:pt x="14231" y="4011"/>
                    <a:pt x="14176" y="4084"/>
                    <a:pt x="14067" y="4139"/>
                  </a:cubicBezTo>
                  <a:cubicBezTo>
                    <a:pt x="13957" y="4193"/>
                    <a:pt x="13848" y="4212"/>
                    <a:pt x="13702" y="4212"/>
                  </a:cubicBezTo>
                  <a:cubicBezTo>
                    <a:pt x="13520" y="4212"/>
                    <a:pt x="13374" y="4175"/>
                    <a:pt x="13282" y="4102"/>
                  </a:cubicBezTo>
                  <a:cubicBezTo>
                    <a:pt x="13191" y="4029"/>
                    <a:pt x="13155" y="3920"/>
                    <a:pt x="13191" y="3774"/>
                  </a:cubicBezTo>
                  <a:cubicBezTo>
                    <a:pt x="12425" y="3774"/>
                    <a:pt x="12425" y="3774"/>
                    <a:pt x="12425" y="3774"/>
                  </a:cubicBezTo>
                  <a:cubicBezTo>
                    <a:pt x="12407" y="3811"/>
                    <a:pt x="12407" y="3811"/>
                    <a:pt x="12407" y="3811"/>
                  </a:cubicBezTo>
                  <a:cubicBezTo>
                    <a:pt x="12334" y="4139"/>
                    <a:pt x="12388" y="4394"/>
                    <a:pt x="12571" y="4558"/>
                  </a:cubicBezTo>
                  <a:cubicBezTo>
                    <a:pt x="12735" y="4722"/>
                    <a:pt x="13045" y="4814"/>
                    <a:pt x="13465" y="4814"/>
                  </a:cubicBezTo>
                  <a:cubicBezTo>
                    <a:pt x="13921" y="4814"/>
                    <a:pt x="14267" y="4741"/>
                    <a:pt x="14541" y="4576"/>
                  </a:cubicBezTo>
                  <a:cubicBezTo>
                    <a:pt x="14814" y="4394"/>
                    <a:pt x="14997" y="4139"/>
                    <a:pt x="15070" y="3811"/>
                  </a:cubicBezTo>
                  <a:cubicBezTo>
                    <a:pt x="15125" y="3574"/>
                    <a:pt x="15088" y="3391"/>
                    <a:pt x="14979" y="3263"/>
                  </a:cubicBezTo>
                  <a:cubicBezTo>
                    <a:pt x="14869" y="3136"/>
                    <a:pt x="14614" y="3026"/>
                    <a:pt x="14267" y="2917"/>
                  </a:cubicBezTo>
                  <a:close/>
                  <a:moveTo>
                    <a:pt x="17076" y="3902"/>
                  </a:moveTo>
                  <a:cubicBezTo>
                    <a:pt x="17022" y="3938"/>
                    <a:pt x="16985" y="3956"/>
                    <a:pt x="16967" y="3975"/>
                  </a:cubicBezTo>
                  <a:cubicBezTo>
                    <a:pt x="16949" y="4011"/>
                    <a:pt x="16839" y="4084"/>
                    <a:pt x="16821" y="4084"/>
                  </a:cubicBezTo>
                  <a:cubicBezTo>
                    <a:pt x="16711" y="4139"/>
                    <a:pt x="16602" y="4157"/>
                    <a:pt x="16474" y="4157"/>
                  </a:cubicBezTo>
                  <a:cubicBezTo>
                    <a:pt x="16274" y="4157"/>
                    <a:pt x="16146" y="4102"/>
                    <a:pt x="16073" y="3975"/>
                  </a:cubicBezTo>
                  <a:cubicBezTo>
                    <a:pt x="15982" y="3847"/>
                    <a:pt x="15964" y="3592"/>
                    <a:pt x="16037" y="3245"/>
                  </a:cubicBezTo>
                  <a:cubicBezTo>
                    <a:pt x="16128" y="2898"/>
                    <a:pt x="16237" y="2662"/>
                    <a:pt x="16420" y="2516"/>
                  </a:cubicBezTo>
                  <a:cubicBezTo>
                    <a:pt x="16547" y="2407"/>
                    <a:pt x="16693" y="2352"/>
                    <a:pt x="16857" y="2352"/>
                  </a:cubicBezTo>
                  <a:cubicBezTo>
                    <a:pt x="17040" y="2352"/>
                    <a:pt x="17168" y="2407"/>
                    <a:pt x="17241" y="2516"/>
                  </a:cubicBezTo>
                  <a:cubicBezTo>
                    <a:pt x="17259" y="2553"/>
                    <a:pt x="17295" y="2607"/>
                    <a:pt x="17314" y="2680"/>
                  </a:cubicBezTo>
                  <a:cubicBezTo>
                    <a:pt x="18098" y="2680"/>
                    <a:pt x="18098" y="2680"/>
                    <a:pt x="18098" y="2680"/>
                  </a:cubicBezTo>
                  <a:cubicBezTo>
                    <a:pt x="18098" y="2462"/>
                    <a:pt x="18043" y="2261"/>
                    <a:pt x="17934" y="2097"/>
                  </a:cubicBezTo>
                  <a:cubicBezTo>
                    <a:pt x="17752" y="1824"/>
                    <a:pt x="17441" y="1696"/>
                    <a:pt x="16985" y="1696"/>
                  </a:cubicBezTo>
                  <a:cubicBezTo>
                    <a:pt x="16547" y="1696"/>
                    <a:pt x="16183" y="1842"/>
                    <a:pt x="15891" y="2115"/>
                  </a:cubicBezTo>
                  <a:cubicBezTo>
                    <a:pt x="15599" y="2389"/>
                    <a:pt x="15398" y="2753"/>
                    <a:pt x="15271" y="3245"/>
                  </a:cubicBezTo>
                  <a:cubicBezTo>
                    <a:pt x="15161" y="3738"/>
                    <a:pt x="15198" y="4139"/>
                    <a:pt x="15380" y="4394"/>
                  </a:cubicBezTo>
                  <a:cubicBezTo>
                    <a:pt x="15544" y="4686"/>
                    <a:pt x="15854" y="4814"/>
                    <a:pt x="16292" y="4814"/>
                  </a:cubicBezTo>
                  <a:cubicBezTo>
                    <a:pt x="16638" y="4814"/>
                    <a:pt x="16949" y="4722"/>
                    <a:pt x="17222" y="4558"/>
                  </a:cubicBezTo>
                  <a:cubicBezTo>
                    <a:pt x="17496" y="4394"/>
                    <a:pt x="17697" y="4157"/>
                    <a:pt x="17861" y="3829"/>
                  </a:cubicBezTo>
                  <a:cubicBezTo>
                    <a:pt x="17295" y="3829"/>
                    <a:pt x="17295" y="3829"/>
                    <a:pt x="17295" y="3829"/>
                  </a:cubicBezTo>
                  <a:cubicBezTo>
                    <a:pt x="17204" y="3829"/>
                    <a:pt x="17131" y="3847"/>
                    <a:pt x="17076" y="3902"/>
                  </a:cubicBezTo>
                  <a:close/>
                  <a:moveTo>
                    <a:pt x="20505" y="3574"/>
                  </a:moveTo>
                  <a:cubicBezTo>
                    <a:pt x="20451" y="3865"/>
                    <a:pt x="20341" y="4102"/>
                    <a:pt x="20195" y="4266"/>
                  </a:cubicBezTo>
                  <a:cubicBezTo>
                    <a:pt x="20050" y="4449"/>
                    <a:pt x="19886" y="4558"/>
                    <a:pt x="19721" y="4631"/>
                  </a:cubicBezTo>
                  <a:cubicBezTo>
                    <a:pt x="19539" y="4722"/>
                    <a:pt x="19357" y="4777"/>
                    <a:pt x="19174" y="4795"/>
                  </a:cubicBezTo>
                  <a:cubicBezTo>
                    <a:pt x="18992" y="4814"/>
                    <a:pt x="18846" y="4814"/>
                    <a:pt x="18700" y="4814"/>
                  </a:cubicBezTo>
                  <a:cubicBezTo>
                    <a:pt x="18444" y="4814"/>
                    <a:pt x="18207" y="4741"/>
                    <a:pt x="18043" y="4595"/>
                  </a:cubicBezTo>
                  <a:cubicBezTo>
                    <a:pt x="17879" y="4449"/>
                    <a:pt x="17824" y="4212"/>
                    <a:pt x="17916" y="3865"/>
                  </a:cubicBezTo>
                  <a:cubicBezTo>
                    <a:pt x="17988" y="3555"/>
                    <a:pt x="18116" y="3336"/>
                    <a:pt x="18335" y="3190"/>
                  </a:cubicBezTo>
                  <a:cubicBezTo>
                    <a:pt x="18554" y="3063"/>
                    <a:pt x="18809" y="2971"/>
                    <a:pt x="19101" y="2917"/>
                  </a:cubicBezTo>
                  <a:cubicBezTo>
                    <a:pt x="19138" y="2917"/>
                    <a:pt x="19357" y="2881"/>
                    <a:pt x="19430" y="2881"/>
                  </a:cubicBezTo>
                  <a:cubicBezTo>
                    <a:pt x="19776" y="2826"/>
                    <a:pt x="19958" y="2735"/>
                    <a:pt x="19995" y="2589"/>
                  </a:cubicBezTo>
                  <a:cubicBezTo>
                    <a:pt x="20013" y="2480"/>
                    <a:pt x="19977" y="2407"/>
                    <a:pt x="19867" y="2370"/>
                  </a:cubicBezTo>
                  <a:cubicBezTo>
                    <a:pt x="19758" y="2334"/>
                    <a:pt x="19649" y="2316"/>
                    <a:pt x="19557" y="2316"/>
                  </a:cubicBezTo>
                  <a:cubicBezTo>
                    <a:pt x="19448" y="2316"/>
                    <a:pt x="19357" y="2334"/>
                    <a:pt x="19265" y="2370"/>
                  </a:cubicBezTo>
                  <a:cubicBezTo>
                    <a:pt x="19174" y="2389"/>
                    <a:pt x="19101" y="2443"/>
                    <a:pt x="19046" y="2534"/>
                  </a:cubicBezTo>
                  <a:cubicBezTo>
                    <a:pt x="18298" y="2534"/>
                    <a:pt x="18298" y="2534"/>
                    <a:pt x="18298" y="2534"/>
                  </a:cubicBezTo>
                  <a:cubicBezTo>
                    <a:pt x="18371" y="2297"/>
                    <a:pt x="18517" y="2115"/>
                    <a:pt x="18736" y="1951"/>
                  </a:cubicBezTo>
                  <a:cubicBezTo>
                    <a:pt x="18973" y="1787"/>
                    <a:pt x="19284" y="1696"/>
                    <a:pt x="19667" y="1696"/>
                  </a:cubicBezTo>
                  <a:cubicBezTo>
                    <a:pt x="20086" y="1696"/>
                    <a:pt x="20396" y="1769"/>
                    <a:pt x="20560" y="1915"/>
                  </a:cubicBezTo>
                  <a:cubicBezTo>
                    <a:pt x="20743" y="2061"/>
                    <a:pt x="20816" y="2279"/>
                    <a:pt x="20743" y="2534"/>
                  </a:cubicBezTo>
                  <a:close/>
                  <a:moveTo>
                    <a:pt x="19849" y="3245"/>
                  </a:moveTo>
                  <a:cubicBezTo>
                    <a:pt x="19740" y="3300"/>
                    <a:pt x="19576" y="3355"/>
                    <a:pt x="19375" y="3391"/>
                  </a:cubicBezTo>
                  <a:cubicBezTo>
                    <a:pt x="19101" y="3446"/>
                    <a:pt x="19101" y="3446"/>
                    <a:pt x="19101" y="3446"/>
                  </a:cubicBezTo>
                  <a:cubicBezTo>
                    <a:pt x="18955" y="3501"/>
                    <a:pt x="18864" y="3537"/>
                    <a:pt x="18773" y="3592"/>
                  </a:cubicBezTo>
                  <a:cubicBezTo>
                    <a:pt x="18718" y="3683"/>
                    <a:pt x="18663" y="3774"/>
                    <a:pt x="18645" y="3847"/>
                  </a:cubicBezTo>
                  <a:cubicBezTo>
                    <a:pt x="18627" y="3956"/>
                    <a:pt x="18627" y="4048"/>
                    <a:pt x="18681" y="4120"/>
                  </a:cubicBezTo>
                  <a:cubicBezTo>
                    <a:pt x="18736" y="4175"/>
                    <a:pt x="18827" y="4212"/>
                    <a:pt x="18955" y="4212"/>
                  </a:cubicBezTo>
                  <a:cubicBezTo>
                    <a:pt x="19174" y="4212"/>
                    <a:pt x="19338" y="4157"/>
                    <a:pt x="19503" y="4029"/>
                  </a:cubicBezTo>
                  <a:cubicBezTo>
                    <a:pt x="19649" y="3902"/>
                    <a:pt x="19740" y="3738"/>
                    <a:pt x="19794" y="3537"/>
                  </a:cubicBezTo>
                  <a:close/>
                  <a:moveTo>
                    <a:pt x="22038" y="984"/>
                  </a:moveTo>
                  <a:cubicBezTo>
                    <a:pt x="21983" y="911"/>
                    <a:pt x="21892" y="893"/>
                    <a:pt x="21801" y="893"/>
                  </a:cubicBezTo>
                  <a:cubicBezTo>
                    <a:pt x="21381" y="893"/>
                    <a:pt x="21381" y="893"/>
                    <a:pt x="21381" y="893"/>
                  </a:cubicBezTo>
                  <a:cubicBezTo>
                    <a:pt x="20505" y="4759"/>
                    <a:pt x="20505" y="4759"/>
                    <a:pt x="20505" y="4759"/>
                  </a:cubicBezTo>
                  <a:cubicBezTo>
                    <a:pt x="21290" y="4759"/>
                    <a:pt x="21290" y="4759"/>
                    <a:pt x="21290" y="4759"/>
                  </a:cubicBezTo>
                  <a:cubicBezTo>
                    <a:pt x="22092" y="1258"/>
                    <a:pt x="22092" y="1258"/>
                    <a:pt x="22092" y="1258"/>
                  </a:cubicBezTo>
                  <a:cubicBezTo>
                    <a:pt x="22111" y="1148"/>
                    <a:pt x="22092" y="1057"/>
                    <a:pt x="22038" y="984"/>
                  </a:cubicBezTo>
                  <a:close/>
                  <a:moveTo>
                    <a:pt x="23844" y="3829"/>
                  </a:moveTo>
                  <a:cubicBezTo>
                    <a:pt x="24409" y="3829"/>
                    <a:pt x="24409" y="3829"/>
                    <a:pt x="24409" y="3829"/>
                  </a:cubicBezTo>
                  <a:cubicBezTo>
                    <a:pt x="24245" y="4157"/>
                    <a:pt x="24026" y="4394"/>
                    <a:pt x="23771" y="4558"/>
                  </a:cubicBezTo>
                  <a:cubicBezTo>
                    <a:pt x="23497" y="4722"/>
                    <a:pt x="23187" y="4814"/>
                    <a:pt x="22822" y="4814"/>
                  </a:cubicBezTo>
                  <a:cubicBezTo>
                    <a:pt x="22402" y="4814"/>
                    <a:pt x="22092" y="4686"/>
                    <a:pt x="21910" y="4394"/>
                  </a:cubicBezTo>
                  <a:cubicBezTo>
                    <a:pt x="21746" y="4139"/>
                    <a:pt x="21710" y="3738"/>
                    <a:pt x="21819" y="3245"/>
                  </a:cubicBezTo>
                  <a:cubicBezTo>
                    <a:pt x="21928" y="2753"/>
                    <a:pt x="22129" y="2389"/>
                    <a:pt x="22421" y="2115"/>
                  </a:cubicBezTo>
                  <a:cubicBezTo>
                    <a:pt x="22731" y="1842"/>
                    <a:pt x="23096" y="1696"/>
                    <a:pt x="23534" y="1696"/>
                  </a:cubicBezTo>
                  <a:cubicBezTo>
                    <a:pt x="23971" y="1696"/>
                    <a:pt x="24299" y="1824"/>
                    <a:pt x="24482" y="2097"/>
                  </a:cubicBezTo>
                  <a:cubicBezTo>
                    <a:pt x="24664" y="2389"/>
                    <a:pt x="24701" y="2772"/>
                    <a:pt x="24573" y="3263"/>
                  </a:cubicBezTo>
                  <a:cubicBezTo>
                    <a:pt x="24573" y="3300"/>
                    <a:pt x="24537" y="3446"/>
                    <a:pt x="24518" y="3464"/>
                  </a:cubicBezTo>
                  <a:cubicBezTo>
                    <a:pt x="22567" y="3464"/>
                    <a:pt x="22567" y="3464"/>
                    <a:pt x="22567" y="3464"/>
                  </a:cubicBezTo>
                  <a:cubicBezTo>
                    <a:pt x="22530" y="3701"/>
                    <a:pt x="22548" y="3865"/>
                    <a:pt x="22621" y="3975"/>
                  </a:cubicBezTo>
                  <a:cubicBezTo>
                    <a:pt x="22694" y="4102"/>
                    <a:pt x="22822" y="4175"/>
                    <a:pt x="23023" y="4157"/>
                  </a:cubicBezTo>
                  <a:cubicBezTo>
                    <a:pt x="23297" y="4157"/>
                    <a:pt x="23406" y="4066"/>
                    <a:pt x="23443" y="4048"/>
                  </a:cubicBezTo>
                  <a:cubicBezTo>
                    <a:pt x="23461" y="4029"/>
                    <a:pt x="23552" y="3938"/>
                    <a:pt x="23625" y="3902"/>
                  </a:cubicBezTo>
                  <a:cubicBezTo>
                    <a:pt x="23680" y="3847"/>
                    <a:pt x="23753" y="3829"/>
                    <a:pt x="23844" y="3829"/>
                  </a:cubicBezTo>
                  <a:close/>
                  <a:moveTo>
                    <a:pt x="22694" y="2953"/>
                  </a:moveTo>
                  <a:cubicBezTo>
                    <a:pt x="23844" y="2953"/>
                    <a:pt x="23844" y="2953"/>
                    <a:pt x="23844" y="2953"/>
                  </a:cubicBezTo>
                  <a:cubicBezTo>
                    <a:pt x="23862" y="2753"/>
                    <a:pt x="23844" y="2607"/>
                    <a:pt x="23789" y="2516"/>
                  </a:cubicBezTo>
                  <a:cubicBezTo>
                    <a:pt x="23716" y="2407"/>
                    <a:pt x="23588" y="2352"/>
                    <a:pt x="23406" y="2352"/>
                  </a:cubicBezTo>
                  <a:cubicBezTo>
                    <a:pt x="23242" y="2352"/>
                    <a:pt x="23096" y="2407"/>
                    <a:pt x="22968" y="2516"/>
                  </a:cubicBezTo>
                  <a:cubicBezTo>
                    <a:pt x="22822" y="2607"/>
                    <a:pt x="22731" y="2772"/>
                    <a:pt x="22694" y="2953"/>
                  </a:cubicBezTo>
                  <a:close/>
                  <a:moveTo>
                    <a:pt x="26689" y="1769"/>
                  </a:moveTo>
                  <a:cubicBezTo>
                    <a:pt x="26488" y="1769"/>
                    <a:pt x="26288" y="1787"/>
                    <a:pt x="26087" y="1842"/>
                  </a:cubicBezTo>
                  <a:cubicBezTo>
                    <a:pt x="25887" y="1897"/>
                    <a:pt x="25704" y="1988"/>
                    <a:pt x="25522" y="2097"/>
                  </a:cubicBezTo>
                  <a:cubicBezTo>
                    <a:pt x="25358" y="2206"/>
                    <a:pt x="25194" y="2370"/>
                    <a:pt x="25066" y="2571"/>
                  </a:cubicBezTo>
                  <a:cubicBezTo>
                    <a:pt x="24938" y="2772"/>
                    <a:pt x="24829" y="3008"/>
                    <a:pt x="24774" y="3300"/>
                  </a:cubicBezTo>
                  <a:cubicBezTo>
                    <a:pt x="24427" y="4759"/>
                    <a:pt x="24427" y="4759"/>
                    <a:pt x="24427" y="4759"/>
                  </a:cubicBezTo>
                  <a:cubicBezTo>
                    <a:pt x="25230" y="4759"/>
                    <a:pt x="25230" y="4759"/>
                    <a:pt x="25230" y="4759"/>
                  </a:cubicBezTo>
                  <a:cubicBezTo>
                    <a:pt x="25577" y="3227"/>
                    <a:pt x="25577" y="3227"/>
                    <a:pt x="25577" y="3227"/>
                  </a:cubicBezTo>
                  <a:cubicBezTo>
                    <a:pt x="25631" y="2990"/>
                    <a:pt x="25741" y="2845"/>
                    <a:pt x="25850" y="2717"/>
                  </a:cubicBezTo>
                  <a:cubicBezTo>
                    <a:pt x="26123" y="2407"/>
                    <a:pt x="26634" y="2443"/>
                    <a:pt x="26634" y="2443"/>
                  </a:cubicBezTo>
                  <a:cubicBezTo>
                    <a:pt x="26817" y="1769"/>
                    <a:pt x="26817" y="1769"/>
                    <a:pt x="26817" y="1769"/>
                  </a:cubicBezTo>
                  <a:cubicBezTo>
                    <a:pt x="26799" y="1769"/>
                    <a:pt x="26707" y="1769"/>
                    <a:pt x="26689" y="1769"/>
                  </a:cubicBezTo>
                  <a:close/>
                  <a:moveTo>
                    <a:pt x="26908" y="1185"/>
                  </a:moveTo>
                  <a:cubicBezTo>
                    <a:pt x="26926" y="1094"/>
                    <a:pt x="26926" y="1094"/>
                    <a:pt x="26926" y="1094"/>
                  </a:cubicBezTo>
                  <a:cubicBezTo>
                    <a:pt x="27346" y="1094"/>
                    <a:pt x="27346" y="1094"/>
                    <a:pt x="27346" y="1094"/>
                  </a:cubicBezTo>
                  <a:cubicBezTo>
                    <a:pt x="27328" y="1185"/>
                    <a:pt x="27328" y="1185"/>
                    <a:pt x="27328" y="1185"/>
                  </a:cubicBezTo>
                  <a:cubicBezTo>
                    <a:pt x="27182" y="1185"/>
                    <a:pt x="27182" y="1185"/>
                    <a:pt x="27182" y="1185"/>
                  </a:cubicBezTo>
                  <a:cubicBezTo>
                    <a:pt x="27091" y="1586"/>
                    <a:pt x="27091" y="1586"/>
                    <a:pt x="27091" y="1586"/>
                  </a:cubicBezTo>
                  <a:cubicBezTo>
                    <a:pt x="26981" y="1586"/>
                    <a:pt x="26981" y="1586"/>
                    <a:pt x="26981" y="1586"/>
                  </a:cubicBezTo>
                  <a:cubicBezTo>
                    <a:pt x="27072" y="1185"/>
                    <a:pt x="27072" y="1185"/>
                    <a:pt x="27072" y="1185"/>
                  </a:cubicBezTo>
                  <a:close/>
                  <a:moveTo>
                    <a:pt x="27601" y="1094"/>
                  </a:moveTo>
                  <a:cubicBezTo>
                    <a:pt x="27638" y="1459"/>
                    <a:pt x="27638" y="1459"/>
                    <a:pt x="27638" y="1459"/>
                  </a:cubicBezTo>
                  <a:cubicBezTo>
                    <a:pt x="27838" y="1094"/>
                    <a:pt x="27838" y="1094"/>
                    <a:pt x="27838" y="1094"/>
                  </a:cubicBezTo>
                  <a:cubicBezTo>
                    <a:pt x="28002" y="1094"/>
                    <a:pt x="28002" y="1094"/>
                    <a:pt x="28002" y="1094"/>
                  </a:cubicBezTo>
                  <a:cubicBezTo>
                    <a:pt x="27893" y="1586"/>
                    <a:pt x="27893" y="1586"/>
                    <a:pt x="27893" y="1586"/>
                  </a:cubicBezTo>
                  <a:cubicBezTo>
                    <a:pt x="27784" y="1586"/>
                    <a:pt x="27784" y="1586"/>
                    <a:pt x="27784" y="1586"/>
                  </a:cubicBezTo>
                  <a:cubicBezTo>
                    <a:pt x="27875" y="1185"/>
                    <a:pt x="27875" y="1185"/>
                    <a:pt x="27875" y="1185"/>
                  </a:cubicBezTo>
                  <a:cubicBezTo>
                    <a:pt x="27656" y="1586"/>
                    <a:pt x="27656" y="1586"/>
                    <a:pt x="27656" y="1586"/>
                  </a:cubicBezTo>
                  <a:cubicBezTo>
                    <a:pt x="27583" y="1586"/>
                    <a:pt x="27583" y="1586"/>
                    <a:pt x="27583" y="1586"/>
                  </a:cubicBezTo>
                  <a:cubicBezTo>
                    <a:pt x="27528" y="1185"/>
                    <a:pt x="27528" y="1185"/>
                    <a:pt x="27528" y="1185"/>
                  </a:cubicBezTo>
                  <a:cubicBezTo>
                    <a:pt x="27455" y="1586"/>
                    <a:pt x="27455" y="1586"/>
                    <a:pt x="27455" y="1586"/>
                  </a:cubicBezTo>
                  <a:cubicBezTo>
                    <a:pt x="27346" y="1586"/>
                    <a:pt x="27346" y="1586"/>
                    <a:pt x="27346" y="1586"/>
                  </a:cubicBezTo>
                  <a:cubicBezTo>
                    <a:pt x="27455" y="1094"/>
                    <a:pt x="27455" y="1094"/>
                    <a:pt x="27455" y="10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7604442" y="4839276"/>
              <a:ext cx="170600" cy="437574"/>
            </a:xfrm>
            <a:prstGeom prst="parallelogram">
              <a:avLst>
                <a:gd name="adj" fmla="val 91071"/>
              </a:avLst>
            </a:prstGeom>
            <a:solidFill>
              <a:schemeClr val="accent1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-centerd-left-mark-subhead">
  <p:cSld name="White-centerd-left-mark-subhead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p35"/>
          <p:cNvGrpSpPr/>
          <p:nvPr/>
        </p:nvGrpSpPr>
        <p:grpSpPr>
          <a:xfrm>
            <a:off x="0" y="1939456"/>
            <a:ext cx="4894414" cy="3204045"/>
            <a:chOff x="0" y="1939456"/>
            <a:chExt cx="4894414" cy="3204045"/>
          </a:xfrm>
        </p:grpSpPr>
        <p:sp>
          <p:nvSpPr>
            <p:cNvPr id="422" name="Google Shape;422;p35"/>
            <p:cNvSpPr/>
            <p:nvPr/>
          </p:nvSpPr>
          <p:spPr>
            <a:xfrm>
              <a:off x="0" y="1939456"/>
              <a:ext cx="4894414" cy="3204044"/>
            </a:xfrm>
            <a:custGeom>
              <a:avLst/>
              <a:gdLst/>
              <a:ahLst/>
              <a:cxnLst/>
              <a:rect l="l" t="t" r="r" b="b"/>
              <a:pathLst>
                <a:path w="4894414" h="3204044" extrusionOk="0">
                  <a:moveTo>
                    <a:pt x="1587623" y="0"/>
                  </a:moveTo>
                  <a:cubicBezTo>
                    <a:pt x="2202179" y="0"/>
                    <a:pt x="2625276" y="51246"/>
                    <a:pt x="2996716" y="371426"/>
                  </a:cubicBezTo>
                  <a:cubicBezTo>
                    <a:pt x="3406693" y="730144"/>
                    <a:pt x="3573144" y="1178643"/>
                    <a:pt x="3573144" y="1178643"/>
                  </a:cubicBezTo>
                  <a:cubicBezTo>
                    <a:pt x="4226648" y="1229888"/>
                    <a:pt x="4777658" y="1550069"/>
                    <a:pt x="4880152" y="2203549"/>
                  </a:cubicBezTo>
                  <a:cubicBezTo>
                    <a:pt x="4959355" y="2679029"/>
                    <a:pt x="4699445" y="3015381"/>
                    <a:pt x="4329433" y="3195820"/>
                  </a:cubicBezTo>
                  <a:lnTo>
                    <a:pt x="4310660" y="3204044"/>
                  </a:lnTo>
                  <a:lnTo>
                    <a:pt x="0" y="3204044"/>
                  </a:lnTo>
                  <a:lnTo>
                    <a:pt x="0" y="593273"/>
                  </a:lnTo>
                  <a:lnTo>
                    <a:pt x="88444" y="511346"/>
                  </a:lnTo>
                  <a:cubicBezTo>
                    <a:pt x="467846" y="196174"/>
                    <a:pt x="993207" y="0"/>
                    <a:pt x="15876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35"/>
            <p:cNvSpPr/>
            <p:nvPr/>
          </p:nvSpPr>
          <p:spPr>
            <a:xfrm>
              <a:off x="0" y="2245822"/>
              <a:ext cx="4355174" cy="2897679"/>
            </a:xfrm>
            <a:custGeom>
              <a:avLst/>
              <a:gdLst/>
              <a:ahLst/>
              <a:cxnLst/>
              <a:rect l="l" t="t" r="r" b="b"/>
              <a:pathLst>
                <a:path w="4355174" h="2897679" extrusionOk="0">
                  <a:moveTo>
                    <a:pt x="1347034" y="0"/>
                  </a:moveTo>
                  <a:cubicBezTo>
                    <a:pt x="1906087" y="0"/>
                    <a:pt x="2290972" y="46617"/>
                    <a:pt x="2628865" y="337881"/>
                  </a:cubicBezTo>
                  <a:cubicBezTo>
                    <a:pt x="3001816" y="664201"/>
                    <a:pt x="3153234" y="1072195"/>
                    <a:pt x="3153234" y="1072195"/>
                  </a:cubicBezTo>
                  <a:cubicBezTo>
                    <a:pt x="3747718" y="1118812"/>
                    <a:pt x="4248963" y="1410076"/>
                    <a:pt x="4342201" y="2004538"/>
                  </a:cubicBezTo>
                  <a:cubicBezTo>
                    <a:pt x="4407700" y="2397754"/>
                    <a:pt x="4218253" y="2686372"/>
                    <a:pt x="3930378" y="2858921"/>
                  </a:cubicBezTo>
                  <a:lnTo>
                    <a:pt x="3851015" y="2897679"/>
                  </a:lnTo>
                  <a:lnTo>
                    <a:pt x="0" y="2897679"/>
                  </a:lnTo>
                  <a:lnTo>
                    <a:pt x="0" y="452694"/>
                  </a:lnTo>
                  <a:lnTo>
                    <a:pt x="139093" y="349122"/>
                  </a:lnTo>
                  <a:cubicBezTo>
                    <a:pt x="466217" y="131111"/>
                    <a:pt x="883549" y="0"/>
                    <a:pt x="13470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35"/>
            <p:cNvSpPr/>
            <p:nvPr/>
          </p:nvSpPr>
          <p:spPr>
            <a:xfrm>
              <a:off x="0" y="2812313"/>
              <a:ext cx="3549724" cy="2331187"/>
            </a:xfrm>
            <a:custGeom>
              <a:avLst/>
              <a:gdLst/>
              <a:ahLst/>
              <a:cxnLst/>
              <a:rect l="l" t="t" r="r" b="b"/>
              <a:pathLst>
                <a:path w="3549724" h="2331187" extrusionOk="0">
                  <a:moveTo>
                    <a:pt x="1047990" y="0"/>
                  </a:moveTo>
                  <a:cubicBezTo>
                    <a:pt x="1512929" y="0"/>
                    <a:pt x="1833020" y="38770"/>
                    <a:pt x="2114031" y="281001"/>
                  </a:cubicBezTo>
                  <a:cubicBezTo>
                    <a:pt x="2424197" y="552386"/>
                    <a:pt x="2550125" y="891696"/>
                    <a:pt x="2550125" y="891696"/>
                  </a:cubicBezTo>
                  <a:cubicBezTo>
                    <a:pt x="3044530" y="930465"/>
                    <a:pt x="3461393" y="1172696"/>
                    <a:pt x="3538934" y="1667083"/>
                  </a:cubicBezTo>
                  <a:cubicBezTo>
                    <a:pt x="3582513" y="1928699"/>
                    <a:pt x="3490393" y="2134642"/>
                    <a:pt x="3329223" y="2280027"/>
                  </a:cubicBezTo>
                  <a:lnTo>
                    <a:pt x="3259627" y="2331187"/>
                  </a:lnTo>
                  <a:lnTo>
                    <a:pt x="0" y="2331187"/>
                  </a:lnTo>
                  <a:lnTo>
                    <a:pt x="0" y="322665"/>
                  </a:lnTo>
                  <a:lnTo>
                    <a:pt x="43400" y="290349"/>
                  </a:lnTo>
                  <a:cubicBezTo>
                    <a:pt x="315455" y="109039"/>
                    <a:pt x="662530" y="0"/>
                    <a:pt x="1047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35"/>
            <p:cNvSpPr/>
            <p:nvPr/>
          </p:nvSpPr>
          <p:spPr>
            <a:xfrm>
              <a:off x="1" y="3240160"/>
              <a:ext cx="2977461" cy="1903340"/>
            </a:xfrm>
            <a:custGeom>
              <a:avLst/>
              <a:gdLst/>
              <a:ahLst/>
              <a:cxnLst/>
              <a:rect l="l" t="t" r="r" b="b"/>
              <a:pathLst>
                <a:path w="2977461" h="1903340" extrusionOk="0">
                  <a:moveTo>
                    <a:pt x="1955639" y="756583"/>
                  </a:moveTo>
                  <a:cubicBezTo>
                    <a:pt x="2442316" y="739698"/>
                    <a:pt x="2890441" y="929981"/>
                    <a:pt x="2967544" y="1406922"/>
                  </a:cubicBezTo>
                  <a:cubicBezTo>
                    <a:pt x="2996458" y="1573112"/>
                    <a:pt x="2960315" y="1712239"/>
                    <a:pt x="2883009" y="1822742"/>
                  </a:cubicBezTo>
                  <a:lnTo>
                    <a:pt x="2811007" y="1903340"/>
                  </a:lnTo>
                  <a:lnTo>
                    <a:pt x="391721" y="1903340"/>
                  </a:lnTo>
                  <a:lnTo>
                    <a:pt x="396083" y="1900870"/>
                  </a:lnTo>
                  <a:cubicBezTo>
                    <a:pt x="788933" y="1694954"/>
                    <a:pt x="1307971" y="1573651"/>
                    <a:pt x="1888097" y="1763433"/>
                  </a:cubicBezTo>
                  <a:cubicBezTo>
                    <a:pt x="2437381" y="1936754"/>
                    <a:pt x="2582027" y="1522573"/>
                    <a:pt x="2437381" y="1368681"/>
                  </a:cubicBezTo>
                  <a:cubicBezTo>
                    <a:pt x="1926648" y="780561"/>
                    <a:pt x="750976" y="1310702"/>
                    <a:pt x="712424" y="1349252"/>
                  </a:cubicBezTo>
                  <a:cubicBezTo>
                    <a:pt x="943735" y="997521"/>
                    <a:pt x="1468963" y="773468"/>
                    <a:pt x="1955639" y="756583"/>
                  </a:cubicBezTo>
                  <a:close/>
                  <a:moveTo>
                    <a:pt x="856762" y="0"/>
                  </a:moveTo>
                  <a:cubicBezTo>
                    <a:pt x="1252148" y="0"/>
                    <a:pt x="1522010" y="38550"/>
                    <a:pt x="1762881" y="240861"/>
                  </a:cubicBezTo>
                  <a:cubicBezTo>
                    <a:pt x="1386925" y="192750"/>
                    <a:pt x="943735" y="337390"/>
                    <a:pt x="432694" y="664911"/>
                  </a:cubicBezTo>
                  <a:cubicBezTo>
                    <a:pt x="432694" y="664911"/>
                    <a:pt x="490675" y="693901"/>
                    <a:pt x="500236" y="693901"/>
                  </a:cubicBezTo>
                  <a:cubicBezTo>
                    <a:pt x="1020838" y="472161"/>
                    <a:pt x="1396486" y="597680"/>
                    <a:pt x="1396486" y="607240"/>
                  </a:cubicBezTo>
                  <a:cubicBezTo>
                    <a:pt x="707490" y="843321"/>
                    <a:pt x="278718" y="1194974"/>
                    <a:pt x="11362" y="1536990"/>
                  </a:cubicBezTo>
                  <a:lnTo>
                    <a:pt x="0" y="1552594"/>
                  </a:lnTo>
                  <a:lnTo>
                    <a:pt x="0" y="250372"/>
                  </a:lnTo>
                  <a:lnTo>
                    <a:pt x="3141" y="247983"/>
                  </a:lnTo>
                  <a:cubicBezTo>
                    <a:pt x="233381" y="92115"/>
                    <a:pt x="531540" y="0"/>
                    <a:pt x="8567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6" name="Google Shape;426;p35"/>
          <p:cNvSpPr/>
          <p:nvPr/>
        </p:nvSpPr>
        <p:spPr>
          <a:xfrm rot="10800000"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29803"/>
                </a:srgbClr>
              </a:gs>
              <a:gs pos="55000">
                <a:schemeClr val="lt1"/>
              </a:gs>
              <a:gs pos="100000">
                <a:schemeClr val="lt1"/>
              </a:gs>
            </a:gsLst>
            <a:lin ang="7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35"/>
          <p:cNvSpPr txBox="1">
            <a:spLocks noGrp="1"/>
          </p:cNvSpPr>
          <p:nvPr>
            <p:ph type="title"/>
          </p:nvPr>
        </p:nvSpPr>
        <p:spPr>
          <a:xfrm>
            <a:off x="219456" y="0"/>
            <a:ext cx="8705088" cy="437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35"/>
          <p:cNvSpPr txBox="1">
            <a:spLocks noGrp="1"/>
          </p:cNvSpPr>
          <p:nvPr>
            <p:ph type="body" idx="1"/>
          </p:nvPr>
        </p:nvSpPr>
        <p:spPr>
          <a:xfrm>
            <a:off x="219456" y="438912"/>
            <a:ext cx="8705088" cy="24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0" rIns="91425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429" name="Google Shape;429;p35"/>
          <p:cNvGrpSpPr/>
          <p:nvPr/>
        </p:nvGrpSpPr>
        <p:grpSpPr>
          <a:xfrm>
            <a:off x="4091940" y="694944"/>
            <a:ext cx="960120" cy="26676"/>
            <a:chOff x="4550759" y="4178160"/>
            <a:chExt cx="4289400" cy="119160"/>
          </a:xfrm>
        </p:grpSpPr>
        <p:sp>
          <p:nvSpPr>
            <p:cNvPr id="430" name="Google Shape;430;p35"/>
            <p:cNvSpPr/>
            <p:nvPr/>
          </p:nvSpPr>
          <p:spPr>
            <a:xfrm>
              <a:off x="6012360" y="4178160"/>
              <a:ext cx="1391040" cy="119160"/>
            </a:xfrm>
            <a:custGeom>
              <a:avLst/>
              <a:gdLst/>
              <a:ahLst/>
              <a:cxnLst/>
              <a:rect l="l" t="t" r="r" b="b"/>
              <a:pathLst>
                <a:path w="3865" h="332" extrusionOk="0">
                  <a:moveTo>
                    <a:pt x="0" y="332"/>
                  </a:moveTo>
                  <a:lnTo>
                    <a:pt x="3747" y="332"/>
                  </a:lnTo>
                  <a:lnTo>
                    <a:pt x="3865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chemeClr val="accent3">
                <a:alpha val="60000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35"/>
            <p:cNvSpPr/>
            <p:nvPr/>
          </p:nvSpPr>
          <p:spPr>
            <a:xfrm>
              <a:off x="4550759" y="4178160"/>
              <a:ext cx="1383842" cy="119160"/>
            </a:xfrm>
            <a:custGeom>
              <a:avLst/>
              <a:gdLst/>
              <a:ahLst/>
              <a:cxnLst/>
              <a:rect l="l" t="t" r="r" b="b"/>
              <a:pathLst>
                <a:path w="3845" h="332" extrusionOk="0">
                  <a:moveTo>
                    <a:pt x="3845" y="0"/>
                  </a:moveTo>
                  <a:lnTo>
                    <a:pt x="127" y="0"/>
                  </a:lnTo>
                  <a:lnTo>
                    <a:pt x="0" y="332"/>
                  </a:lnTo>
                  <a:lnTo>
                    <a:pt x="3728" y="33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35"/>
            <p:cNvSpPr/>
            <p:nvPr/>
          </p:nvSpPr>
          <p:spPr>
            <a:xfrm>
              <a:off x="7480799" y="4178160"/>
              <a:ext cx="1359360" cy="119160"/>
            </a:xfrm>
            <a:custGeom>
              <a:avLst/>
              <a:gdLst/>
              <a:ahLst/>
              <a:cxnLst/>
              <a:rect l="l" t="t" r="r" b="b"/>
              <a:pathLst>
                <a:path w="3777" h="332" extrusionOk="0">
                  <a:moveTo>
                    <a:pt x="118" y="0"/>
                  </a:moveTo>
                  <a:lnTo>
                    <a:pt x="0" y="332"/>
                  </a:lnTo>
                  <a:lnTo>
                    <a:pt x="3650" y="332"/>
                  </a:lnTo>
                  <a:lnTo>
                    <a:pt x="3777" y="0"/>
                  </a:lnTo>
                  <a:close/>
                </a:path>
              </a:pathLst>
            </a:custGeom>
            <a:solidFill>
              <a:schemeClr val="accent3">
                <a:alpha val="29803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3" name="Google Shape;433;p35"/>
          <p:cNvSpPr txBox="1"/>
          <p:nvPr/>
        </p:nvSpPr>
        <p:spPr>
          <a:xfrm>
            <a:off x="504431" y="4873971"/>
            <a:ext cx="3117232" cy="22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 b="0" i="0" u="none" strike="noStrike" cap="none">
                <a:solidFill>
                  <a:srgbClr val="ACAFB6"/>
                </a:solidFill>
                <a:latin typeface="Arial"/>
                <a:ea typeface="Arial"/>
                <a:cs typeface="Arial"/>
                <a:sym typeface="Arial"/>
              </a:rPr>
              <a:t>©2019 Zscaler, Inc. All rights reserved. ZSCALER CONFIDENTIAL INFORMATION </a:t>
            </a:r>
            <a:endParaRPr/>
          </a:p>
        </p:txBody>
      </p:sp>
      <p:sp>
        <p:nvSpPr>
          <p:cNvPr id="434" name="Google Shape;434;p35"/>
          <p:cNvSpPr txBox="1"/>
          <p:nvPr/>
        </p:nvSpPr>
        <p:spPr>
          <a:xfrm>
            <a:off x="182391" y="4824761"/>
            <a:ext cx="217543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5" name="Google Shape;435;p35"/>
          <p:cNvCxnSpPr/>
          <p:nvPr/>
        </p:nvCxnSpPr>
        <p:spPr>
          <a:xfrm>
            <a:off x="439379" y="4916360"/>
            <a:ext cx="0" cy="91440"/>
          </a:xfrm>
          <a:prstGeom prst="straightConnector1">
            <a:avLst/>
          </a:prstGeom>
          <a:noFill/>
          <a:ln w="9525" cap="flat" cmpd="sng">
            <a:solidFill>
              <a:srgbClr val="ACAFB6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36" name="Google Shape;436;p35"/>
          <p:cNvGrpSpPr/>
          <p:nvPr/>
        </p:nvGrpSpPr>
        <p:grpSpPr>
          <a:xfrm>
            <a:off x="5932448" y="4839276"/>
            <a:ext cx="2893671" cy="437574"/>
            <a:chOff x="5932448" y="4839276"/>
            <a:chExt cx="2893671" cy="437574"/>
          </a:xfrm>
        </p:grpSpPr>
        <p:sp>
          <p:nvSpPr>
            <p:cNvPr id="437" name="Google Shape;437;p35"/>
            <p:cNvSpPr txBox="1"/>
            <p:nvPr/>
          </p:nvSpPr>
          <p:spPr>
            <a:xfrm>
              <a:off x="5932448" y="4860425"/>
              <a:ext cx="1692645" cy="220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Securing your cloud transformation</a:t>
              </a:r>
              <a:endParaRPr/>
            </a:p>
          </p:txBody>
        </p:sp>
        <p:sp>
          <p:nvSpPr>
            <p:cNvPr id="438" name="Google Shape;438;p35"/>
            <p:cNvSpPr/>
            <p:nvPr/>
          </p:nvSpPr>
          <p:spPr>
            <a:xfrm>
              <a:off x="7851401" y="4844351"/>
              <a:ext cx="974718" cy="201168"/>
            </a:xfrm>
            <a:custGeom>
              <a:avLst/>
              <a:gdLst/>
              <a:ahLst/>
              <a:cxnLst/>
              <a:rect l="l" t="t" r="r" b="b"/>
              <a:pathLst>
                <a:path w="28002" h="5780" extrusionOk="0">
                  <a:moveTo>
                    <a:pt x="9342" y="2935"/>
                  </a:moveTo>
                  <a:cubicBezTo>
                    <a:pt x="9488" y="3865"/>
                    <a:pt x="8686" y="4394"/>
                    <a:pt x="7865" y="4449"/>
                  </a:cubicBezTo>
                  <a:cubicBezTo>
                    <a:pt x="7464" y="5179"/>
                    <a:pt x="6606" y="5780"/>
                    <a:pt x="5384" y="5780"/>
                  </a:cubicBezTo>
                  <a:cubicBezTo>
                    <a:pt x="4819" y="5780"/>
                    <a:pt x="4363" y="5689"/>
                    <a:pt x="3925" y="5452"/>
                  </a:cubicBezTo>
                  <a:cubicBezTo>
                    <a:pt x="3816" y="5470"/>
                    <a:pt x="3706" y="5489"/>
                    <a:pt x="3597" y="5489"/>
                  </a:cubicBezTo>
                  <a:cubicBezTo>
                    <a:pt x="3177" y="5489"/>
                    <a:pt x="2885" y="5398"/>
                    <a:pt x="2593" y="5069"/>
                  </a:cubicBezTo>
                  <a:cubicBezTo>
                    <a:pt x="3177" y="4321"/>
                    <a:pt x="4928" y="2971"/>
                    <a:pt x="7080" y="3665"/>
                  </a:cubicBezTo>
                  <a:cubicBezTo>
                    <a:pt x="8230" y="4048"/>
                    <a:pt x="8521" y="3172"/>
                    <a:pt x="8230" y="2845"/>
                  </a:cubicBezTo>
                  <a:cubicBezTo>
                    <a:pt x="7153" y="1623"/>
                    <a:pt x="4709" y="2717"/>
                    <a:pt x="4618" y="2808"/>
                  </a:cubicBezTo>
                  <a:cubicBezTo>
                    <a:pt x="5585" y="1349"/>
                    <a:pt x="9014" y="929"/>
                    <a:pt x="9342" y="2935"/>
                  </a:cubicBezTo>
                  <a:close/>
                  <a:moveTo>
                    <a:pt x="6041" y="1258"/>
                  </a:moveTo>
                  <a:cubicBezTo>
                    <a:pt x="6059" y="1258"/>
                    <a:pt x="5275" y="966"/>
                    <a:pt x="4181" y="1440"/>
                  </a:cubicBezTo>
                  <a:cubicBezTo>
                    <a:pt x="4162" y="1459"/>
                    <a:pt x="4035" y="1386"/>
                    <a:pt x="4035" y="1386"/>
                  </a:cubicBezTo>
                  <a:cubicBezTo>
                    <a:pt x="5092" y="692"/>
                    <a:pt x="6023" y="401"/>
                    <a:pt x="6807" y="510"/>
                  </a:cubicBezTo>
                  <a:cubicBezTo>
                    <a:pt x="6315" y="73"/>
                    <a:pt x="5749" y="0"/>
                    <a:pt x="4928" y="0"/>
                  </a:cubicBezTo>
                  <a:cubicBezTo>
                    <a:pt x="4016" y="0"/>
                    <a:pt x="3213" y="346"/>
                    <a:pt x="2721" y="875"/>
                  </a:cubicBezTo>
                  <a:cubicBezTo>
                    <a:pt x="2557" y="838"/>
                    <a:pt x="2393" y="820"/>
                    <a:pt x="2229" y="820"/>
                  </a:cubicBezTo>
                  <a:cubicBezTo>
                    <a:pt x="1006" y="820"/>
                    <a:pt x="-69" y="1933"/>
                    <a:pt x="4" y="3190"/>
                  </a:cubicBezTo>
                  <a:cubicBezTo>
                    <a:pt x="77" y="4449"/>
                    <a:pt x="1444" y="5252"/>
                    <a:pt x="2229" y="5033"/>
                  </a:cubicBezTo>
                  <a:cubicBezTo>
                    <a:pt x="2247" y="5033"/>
                    <a:pt x="2265" y="5033"/>
                    <a:pt x="2284" y="5033"/>
                  </a:cubicBezTo>
                  <a:cubicBezTo>
                    <a:pt x="2466" y="4193"/>
                    <a:pt x="3177" y="2261"/>
                    <a:pt x="6041" y="1258"/>
                  </a:cubicBezTo>
                  <a:close/>
                  <a:moveTo>
                    <a:pt x="12625" y="2407"/>
                  </a:moveTo>
                  <a:cubicBezTo>
                    <a:pt x="12771" y="1769"/>
                    <a:pt x="12771" y="1769"/>
                    <a:pt x="12771" y="1769"/>
                  </a:cubicBezTo>
                  <a:cubicBezTo>
                    <a:pt x="10309" y="1769"/>
                    <a:pt x="10309" y="1769"/>
                    <a:pt x="10309" y="1769"/>
                  </a:cubicBezTo>
                  <a:cubicBezTo>
                    <a:pt x="10254" y="2006"/>
                    <a:pt x="10254" y="2006"/>
                    <a:pt x="10254" y="2006"/>
                  </a:cubicBezTo>
                  <a:cubicBezTo>
                    <a:pt x="10236" y="2115"/>
                    <a:pt x="10254" y="2206"/>
                    <a:pt x="10309" y="2279"/>
                  </a:cubicBezTo>
                  <a:cubicBezTo>
                    <a:pt x="10364" y="2352"/>
                    <a:pt x="10437" y="2389"/>
                    <a:pt x="10546" y="2389"/>
                  </a:cubicBezTo>
                  <a:cubicBezTo>
                    <a:pt x="11696" y="2389"/>
                    <a:pt x="11696" y="2389"/>
                    <a:pt x="11696" y="2389"/>
                  </a:cubicBezTo>
                  <a:cubicBezTo>
                    <a:pt x="9671" y="4157"/>
                    <a:pt x="9671" y="4157"/>
                    <a:pt x="9671" y="4157"/>
                  </a:cubicBezTo>
                  <a:cubicBezTo>
                    <a:pt x="9543" y="4759"/>
                    <a:pt x="9543" y="4759"/>
                    <a:pt x="9543" y="4759"/>
                  </a:cubicBezTo>
                  <a:cubicBezTo>
                    <a:pt x="12133" y="4759"/>
                    <a:pt x="12133" y="4759"/>
                    <a:pt x="12133" y="4759"/>
                  </a:cubicBezTo>
                  <a:cubicBezTo>
                    <a:pt x="12297" y="4102"/>
                    <a:pt x="12297" y="4102"/>
                    <a:pt x="12297" y="4102"/>
                  </a:cubicBezTo>
                  <a:cubicBezTo>
                    <a:pt x="10637" y="4102"/>
                    <a:pt x="10637" y="4102"/>
                    <a:pt x="10637" y="4102"/>
                  </a:cubicBezTo>
                  <a:close/>
                  <a:moveTo>
                    <a:pt x="14267" y="2917"/>
                  </a:moveTo>
                  <a:cubicBezTo>
                    <a:pt x="14231" y="2917"/>
                    <a:pt x="14103" y="2898"/>
                    <a:pt x="14049" y="2881"/>
                  </a:cubicBezTo>
                  <a:cubicBezTo>
                    <a:pt x="13684" y="2790"/>
                    <a:pt x="13520" y="2699"/>
                    <a:pt x="13538" y="2571"/>
                  </a:cubicBezTo>
                  <a:cubicBezTo>
                    <a:pt x="13556" y="2480"/>
                    <a:pt x="13611" y="2425"/>
                    <a:pt x="13684" y="2370"/>
                  </a:cubicBezTo>
                  <a:cubicBezTo>
                    <a:pt x="13775" y="2334"/>
                    <a:pt x="13885" y="2297"/>
                    <a:pt x="14049" y="2297"/>
                  </a:cubicBezTo>
                  <a:cubicBezTo>
                    <a:pt x="14194" y="2297"/>
                    <a:pt x="14322" y="2334"/>
                    <a:pt x="14395" y="2407"/>
                  </a:cubicBezTo>
                  <a:cubicBezTo>
                    <a:pt x="14413" y="2443"/>
                    <a:pt x="14431" y="2462"/>
                    <a:pt x="14468" y="2498"/>
                  </a:cubicBezTo>
                  <a:cubicBezTo>
                    <a:pt x="14504" y="2626"/>
                    <a:pt x="14595" y="2680"/>
                    <a:pt x="14741" y="2680"/>
                  </a:cubicBezTo>
                  <a:cubicBezTo>
                    <a:pt x="15234" y="2680"/>
                    <a:pt x="15234" y="2680"/>
                    <a:pt x="15234" y="2680"/>
                  </a:cubicBezTo>
                  <a:cubicBezTo>
                    <a:pt x="15289" y="2389"/>
                    <a:pt x="15216" y="2152"/>
                    <a:pt x="15052" y="1951"/>
                  </a:cubicBezTo>
                  <a:cubicBezTo>
                    <a:pt x="14851" y="1787"/>
                    <a:pt x="14559" y="1696"/>
                    <a:pt x="14176" y="1696"/>
                  </a:cubicBezTo>
                  <a:cubicBezTo>
                    <a:pt x="13812" y="1696"/>
                    <a:pt x="13501" y="1787"/>
                    <a:pt x="13228" y="1951"/>
                  </a:cubicBezTo>
                  <a:cubicBezTo>
                    <a:pt x="12972" y="2152"/>
                    <a:pt x="12808" y="2389"/>
                    <a:pt x="12735" y="2662"/>
                  </a:cubicBezTo>
                  <a:cubicBezTo>
                    <a:pt x="12698" y="2898"/>
                    <a:pt x="12717" y="3063"/>
                    <a:pt x="12844" y="3209"/>
                  </a:cubicBezTo>
                  <a:cubicBezTo>
                    <a:pt x="12954" y="3336"/>
                    <a:pt x="13191" y="3464"/>
                    <a:pt x="13556" y="3555"/>
                  </a:cubicBezTo>
                  <a:cubicBezTo>
                    <a:pt x="13629" y="3574"/>
                    <a:pt x="13720" y="3592"/>
                    <a:pt x="13848" y="3628"/>
                  </a:cubicBezTo>
                  <a:cubicBezTo>
                    <a:pt x="14158" y="3683"/>
                    <a:pt x="14286" y="3792"/>
                    <a:pt x="14249" y="3920"/>
                  </a:cubicBezTo>
                  <a:cubicBezTo>
                    <a:pt x="14231" y="4011"/>
                    <a:pt x="14176" y="4084"/>
                    <a:pt x="14067" y="4139"/>
                  </a:cubicBezTo>
                  <a:cubicBezTo>
                    <a:pt x="13957" y="4193"/>
                    <a:pt x="13848" y="4212"/>
                    <a:pt x="13702" y="4212"/>
                  </a:cubicBezTo>
                  <a:cubicBezTo>
                    <a:pt x="13520" y="4212"/>
                    <a:pt x="13374" y="4175"/>
                    <a:pt x="13282" y="4102"/>
                  </a:cubicBezTo>
                  <a:cubicBezTo>
                    <a:pt x="13191" y="4029"/>
                    <a:pt x="13155" y="3920"/>
                    <a:pt x="13191" y="3774"/>
                  </a:cubicBezTo>
                  <a:cubicBezTo>
                    <a:pt x="12425" y="3774"/>
                    <a:pt x="12425" y="3774"/>
                    <a:pt x="12425" y="3774"/>
                  </a:cubicBezTo>
                  <a:cubicBezTo>
                    <a:pt x="12407" y="3811"/>
                    <a:pt x="12407" y="3811"/>
                    <a:pt x="12407" y="3811"/>
                  </a:cubicBezTo>
                  <a:cubicBezTo>
                    <a:pt x="12334" y="4139"/>
                    <a:pt x="12388" y="4394"/>
                    <a:pt x="12571" y="4558"/>
                  </a:cubicBezTo>
                  <a:cubicBezTo>
                    <a:pt x="12735" y="4722"/>
                    <a:pt x="13045" y="4814"/>
                    <a:pt x="13465" y="4814"/>
                  </a:cubicBezTo>
                  <a:cubicBezTo>
                    <a:pt x="13921" y="4814"/>
                    <a:pt x="14267" y="4741"/>
                    <a:pt x="14541" y="4576"/>
                  </a:cubicBezTo>
                  <a:cubicBezTo>
                    <a:pt x="14814" y="4394"/>
                    <a:pt x="14997" y="4139"/>
                    <a:pt x="15070" y="3811"/>
                  </a:cubicBezTo>
                  <a:cubicBezTo>
                    <a:pt x="15125" y="3574"/>
                    <a:pt x="15088" y="3391"/>
                    <a:pt x="14979" y="3263"/>
                  </a:cubicBezTo>
                  <a:cubicBezTo>
                    <a:pt x="14869" y="3136"/>
                    <a:pt x="14614" y="3026"/>
                    <a:pt x="14267" y="2917"/>
                  </a:cubicBezTo>
                  <a:close/>
                  <a:moveTo>
                    <a:pt x="17076" y="3902"/>
                  </a:moveTo>
                  <a:cubicBezTo>
                    <a:pt x="17022" y="3938"/>
                    <a:pt x="16985" y="3956"/>
                    <a:pt x="16967" y="3975"/>
                  </a:cubicBezTo>
                  <a:cubicBezTo>
                    <a:pt x="16949" y="4011"/>
                    <a:pt x="16839" y="4084"/>
                    <a:pt x="16821" y="4084"/>
                  </a:cubicBezTo>
                  <a:cubicBezTo>
                    <a:pt x="16711" y="4139"/>
                    <a:pt x="16602" y="4157"/>
                    <a:pt x="16474" y="4157"/>
                  </a:cubicBezTo>
                  <a:cubicBezTo>
                    <a:pt x="16274" y="4157"/>
                    <a:pt x="16146" y="4102"/>
                    <a:pt x="16073" y="3975"/>
                  </a:cubicBezTo>
                  <a:cubicBezTo>
                    <a:pt x="15982" y="3847"/>
                    <a:pt x="15964" y="3592"/>
                    <a:pt x="16037" y="3245"/>
                  </a:cubicBezTo>
                  <a:cubicBezTo>
                    <a:pt x="16128" y="2898"/>
                    <a:pt x="16237" y="2662"/>
                    <a:pt x="16420" y="2516"/>
                  </a:cubicBezTo>
                  <a:cubicBezTo>
                    <a:pt x="16547" y="2407"/>
                    <a:pt x="16693" y="2352"/>
                    <a:pt x="16857" y="2352"/>
                  </a:cubicBezTo>
                  <a:cubicBezTo>
                    <a:pt x="17040" y="2352"/>
                    <a:pt x="17168" y="2407"/>
                    <a:pt x="17241" y="2516"/>
                  </a:cubicBezTo>
                  <a:cubicBezTo>
                    <a:pt x="17259" y="2553"/>
                    <a:pt x="17295" y="2607"/>
                    <a:pt x="17314" y="2680"/>
                  </a:cubicBezTo>
                  <a:cubicBezTo>
                    <a:pt x="18098" y="2680"/>
                    <a:pt x="18098" y="2680"/>
                    <a:pt x="18098" y="2680"/>
                  </a:cubicBezTo>
                  <a:cubicBezTo>
                    <a:pt x="18098" y="2462"/>
                    <a:pt x="18043" y="2261"/>
                    <a:pt x="17934" y="2097"/>
                  </a:cubicBezTo>
                  <a:cubicBezTo>
                    <a:pt x="17752" y="1824"/>
                    <a:pt x="17441" y="1696"/>
                    <a:pt x="16985" y="1696"/>
                  </a:cubicBezTo>
                  <a:cubicBezTo>
                    <a:pt x="16547" y="1696"/>
                    <a:pt x="16183" y="1842"/>
                    <a:pt x="15891" y="2115"/>
                  </a:cubicBezTo>
                  <a:cubicBezTo>
                    <a:pt x="15599" y="2389"/>
                    <a:pt x="15398" y="2753"/>
                    <a:pt x="15271" y="3245"/>
                  </a:cubicBezTo>
                  <a:cubicBezTo>
                    <a:pt x="15161" y="3738"/>
                    <a:pt x="15198" y="4139"/>
                    <a:pt x="15380" y="4394"/>
                  </a:cubicBezTo>
                  <a:cubicBezTo>
                    <a:pt x="15544" y="4686"/>
                    <a:pt x="15854" y="4814"/>
                    <a:pt x="16292" y="4814"/>
                  </a:cubicBezTo>
                  <a:cubicBezTo>
                    <a:pt x="16638" y="4814"/>
                    <a:pt x="16949" y="4722"/>
                    <a:pt x="17222" y="4558"/>
                  </a:cubicBezTo>
                  <a:cubicBezTo>
                    <a:pt x="17496" y="4394"/>
                    <a:pt x="17697" y="4157"/>
                    <a:pt x="17861" y="3829"/>
                  </a:cubicBezTo>
                  <a:cubicBezTo>
                    <a:pt x="17295" y="3829"/>
                    <a:pt x="17295" y="3829"/>
                    <a:pt x="17295" y="3829"/>
                  </a:cubicBezTo>
                  <a:cubicBezTo>
                    <a:pt x="17204" y="3829"/>
                    <a:pt x="17131" y="3847"/>
                    <a:pt x="17076" y="3902"/>
                  </a:cubicBezTo>
                  <a:close/>
                  <a:moveTo>
                    <a:pt x="20505" y="3574"/>
                  </a:moveTo>
                  <a:cubicBezTo>
                    <a:pt x="20451" y="3865"/>
                    <a:pt x="20341" y="4102"/>
                    <a:pt x="20195" y="4266"/>
                  </a:cubicBezTo>
                  <a:cubicBezTo>
                    <a:pt x="20050" y="4449"/>
                    <a:pt x="19886" y="4558"/>
                    <a:pt x="19721" y="4631"/>
                  </a:cubicBezTo>
                  <a:cubicBezTo>
                    <a:pt x="19539" y="4722"/>
                    <a:pt x="19357" y="4777"/>
                    <a:pt x="19174" y="4795"/>
                  </a:cubicBezTo>
                  <a:cubicBezTo>
                    <a:pt x="18992" y="4814"/>
                    <a:pt x="18846" y="4814"/>
                    <a:pt x="18700" y="4814"/>
                  </a:cubicBezTo>
                  <a:cubicBezTo>
                    <a:pt x="18444" y="4814"/>
                    <a:pt x="18207" y="4741"/>
                    <a:pt x="18043" y="4595"/>
                  </a:cubicBezTo>
                  <a:cubicBezTo>
                    <a:pt x="17879" y="4449"/>
                    <a:pt x="17824" y="4212"/>
                    <a:pt x="17916" y="3865"/>
                  </a:cubicBezTo>
                  <a:cubicBezTo>
                    <a:pt x="17988" y="3555"/>
                    <a:pt x="18116" y="3336"/>
                    <a:pt x="18335" y="3190"/>
                  </a:cubicBezTo>
                  <a:cubicBezTo>
                    <a:pt x="18554" y="3063"/>
                    <a:pt x="18809" y="2971"/>
                    <a:pt x="19101" y="2917"/>
                  </a:cubicBezTo>
                  <a:cubicBezTo>
                    <a:pt x="19138" y="2917"/>
                    <a:pt x="19357" y="2881"/>
                    <a:pt x="19430" y="2881"/>
                  </a:cubicBezTo>
                  <a:cubicBezTo>
                    <a:pt x="19776" y="2826"/>
                    <a:pt x="19958" y="2735"/>
                    <a:pt x="19995" y="2589"/>
                  </a:cubicBezTo>
                  <a:cubicBezTo>
                    <a:pt x="20013" y="2480"/>
                    <a:pt x="19977" y="2407"/>
                    <a:pt x="19867" y="2370"/>
                  </a:cubicBezTo>
                  <a:cubicBezTo>
                    <a:pt x="19758" y="2334"/>
                    <a:pt x="19649" y="2316"/>
                    <a:pt x="19557" y="2316"/>
                  </a:cubicBezTo>
                  <a:cubicBezTo>
                    <a:pt x="19448" y="2316"/>
                    <a:pt x="19357" y="2334"/>
                    <a:pt x="19265" y="2370"/>
                  </a:cubicBezTo>
                  <a:cubicBezTo>
                    <a:pt x="19174" y="2389"/>
                    <a:pt x="19101" y="2443"/>
                    <a:pt x="19046" y="2534"/>
                  </a:cubicBezTo>
                  <a:cubicBezTo>
                    <a:pt x="18298" y="2534"/>
                    <a:pt x="18298" y="2534"/>
                    <a:pt x="18298" y="2534"/>
                  </a:cubicBezTo>
                  <a:cubicBezTo>
                    <a:pt x="18371" y="2297"/>
                    <a:pt x="18517" y="2115"/>
                    <a:pt x="18736" y="1951"/>
                  </a:cubicBezTo>
                  <a:cubicBezTo>
                    <a:pt x="18973" y="1787"/>
                    <a:pt x="19284" y="1696"/>
                    <a:pt x="19667" y="1696"/>
                  </a:cubicBezTo>
                  <a:cubicBezTo>
                    <a:pt x="20086" y="1696"/>
                    <a:pt x="20396" y="1769"/>
                    <a:pt x="20560" y="1915"/>
                  </a:cubicBezTo>
                  <a:cubicBezTo>
                    <a:pt x="20743" y="2061"/>
                    <a:pt x="20816" y="2279"/>
                    <a:pt x="20743" y="2534"/>
                  </a:cubicBezTo>
                  <a:close/>
                  <a:moveTo>
                    <a:pt x="19849" y="3245"/>
                  </a:moveTo>
                  <a:cubicBezTo>
                    <a:pt x="19740" y="3300"/>
                    <a:pt x="19576" y="3355"/>
                    <a:pt x="19375" y="3391"/>
                  </a:cubicBezTo>
                  <a:cubicBezTo>
                    <a:pt x="19101" y="3446"/>
                    <a:pt x="19101" y="3446"/>
                    <a:pt x="19101" y="3446"/>
                  </a:cubicBezTo>
                  <a:cubicBezTo>
                    <a:pt x="18955" y="3501"/>
                    <a:pt x="18864" y="3537"/>
                    <a:pt x="18773" y="3592"/>
                  </a:cubicBezTo>
                  <a:cubicBezTo>
                    <a:pt x="18718" y="3683"/>
                    <a:pt x="18663" y="3774"/>
                    <a:pt x="18645" y="3847"/>
                  </a:cubicBezTo>
                  <a:cubicBezTo>
                    <a:pt x="18627" y="3956"/>
                    <a:pt x="18627" y="4048"/>
                    <a:pt x="18681" y="4120"/>
                  </a:cubicBezTo>
                  <a:cubicBezTo>
                    <a:pt x="18736" y="4175"/>
                    <a:pt x="18827" y="4212"/>
                    <a:pt x="18955" y="4212"/>
                  </a:cubicBezTo>
                  <a:cubicBezTo>
                    <a:pt x="19174" y="4212"/>
                    <a:pt x="19338" y="4157"/>
                    <a:pt x="19503" y="4029"/>
                  </a:cubicBezTo>
                  <a:cubicBezTo>
                    <a:pt x="19649" y="3902"/>
                    <a:pt x="19740" y="3738"/>
                    <a:pt x="19794" y="3537"/>
                  </a:cubicBezTo>
                  <a:close/>
                  <a:moveTo>
                    <a:pt x="22038" y="984"/>
                  </a:moveTo>
                  <a:cubicBezTo>
                    <a:pt x="21983" y="911"/>
                    <a:pt x="21892" y="893"/>
                    <a:pt x="21801" y="893"/>
                  </a:cubicBezTo>
                  <a:cubicBezTo>
                    <a:pt x="21381" y="893"/>
                    <a:pt x="21381" y="893"/>
                    <a:pt x="21381" y="893"/>
                  </a:cubicBezTo>
                  <a:cubicBezTo>
                    <a:pt x="20505" y="4759"/>
                    <a:pt x="20505" y="4759"/>
                    <a:pt x="20505" y="4759"/>
                  </a:cubicBezTo>
                  <a:cubicBezTo>
                    <a:pt x="21290" y="4759"/>
                    <a:pt x="21290" y="4759"/>
                    <a:pt x="21290" y="4759"/>
                  </a:cubicBezTo>
                  <a:cubicBezTo>
                    <a:pt x="22092" y="1258"/>
                    <a:pt x="22092" y="1258"/>
                    <a:pt x="22092" y="1258"/>
                  </a:cubicBezTo>
                  <a:cubicBezTo>
                    <a:pt x="22111" y="1148"/>
                    <a:pt x="22092" y="1057"/>
                    <a:pt x="22038" y="984"/>
                  </a:cubicBezTo>
                  <a:close/>
                  <a:moveTo>
                    <a:pt x="23844" y="3829"/>
                  </a:moveTo>
                  <a:cubicBezTo>
                    <a:pt x="24409" y="3829"/>
                    <a:pt x="24409" y="3829"/>
                    <a:pt x="24409" y="3829"/>
                  </a:cubicBezTo>
                  <a:cubicBezTo>
                    <a:pt x="24245" y="4157"/>
                    <a:pt x="24026" y="4394"/>
                    <a:pt x="23771" y="4558"/>
                  </a:cubicBezTo>
                  <a:cubicBezTo>
                    <a:pt x="23497" y="4722"/>
                    <a:pt x="23187" y="4814"/>
                    <a:pt x="22822" y="4814"/>
                  </a:cubicBezTo>
                  <a:cubicBezTo>
                    <a:pt x="22402" y="4814"/>
                    <a:pt x="22092" y="4686"/>
                    <a:pt x="21910" y="4394"/>
                  </a:cubicBezTo>
                  <a:cubicBezTo>
                    <a:pt x="21746" y="4139"/>
                    <a:pt x="21710" y="3738"/>
                    <a:pt x="21819" y="3245"/>
                  </a:cubicBezTo>
                  <a:cubicBezTo>
                    <a:pt x="21928" y="2753"/>
                    <a:pt x="22129" y="2389"/>
                    <a:pt x="22421" y="2115"/>
                  </a:cubicBezTo>
                  <a:cubicBezTo>
                    <a:pt x="22731" y="1842"/>
                    <a:pt x="23096" y="1696"/>
                    <a:pt x="23534" y="1696"/>
                  </a:cubicBezTo>
                  <a:cubicBezTo>
                    <a:pt x="23971" y="1696"/>
                    <a:pt x="24299" y="1824"/>
                    <a:pt x="24482" y="2097"/>
                  </a:cubicBezTo>
                  <a:cubicBezTo>
                    <a:pt x="24664" y="2389"/>
                    <a:pt x="24701" y="2772"/>
                    <a:pt x="24573" y="3263"/>
                  </a:cubicBezTo>
                  <a:cubicBezTo>
                    <a:pt x="24573" y="3300"/>
                    <a:pt x="24537" y="3446"/>
                    <a:pt x="24518" y="3464"/>
                  </a:cubicBezTo>
                  <a:cubicBezTo>
                    <a:pt x="22567" y="3464"/>
                    <a:pt x="22567" y="3464"/>
                    <a:pt x="22567" y="3464"/>
                  </a:cubicBezTo>
                  <a:cubicBezTo>
                    <a:pt x="22530" y="3701"/>
                    <a:pt x="22548" y="3865"/>
                    <a:pt x="22621" y="3975"/>
                  </a:cubicBezTo>
                  <a:cubicBezTo>
                    <a:pt x="22694" y="4102"/>
                    <a:pt x="22822" y="4175"/>
                    <a:pt x="23023" y="4157"/>
                  </a:cubicBezTo>
                  <a:cubicBezTo>
                    <a:pt x="23297" y="4157"/>
                    <a:pt x="23406" y="4066"/>
                    <a:pt x="23443" y="4048"/>
                  </a:cubicBezTo>
                  <a:cubicBezTo>
                    <a:pt x="23461" y="4029"/>
                    <a:pt x="23552" y="3938"/>
                    <a:pt x="23625" y="3902"/>
                  </a:cubicBezTo>
                  <a:cubicBezTo>
                    <a:pt x="23680" y="3847"/>
                    <a:pt x="23753" y="3829"/>
                    <a:pt x="23844" y="3829"/>
                  </a:cubicBezTo>
                  <a:close/>
                  <a:moveTo>
                    <a:pt x="22694" y="2953"/>
                  </a:moveTo>
                  <a:cubicBezTo>
                    <a:pt x="23844" y="2953"/>
                    <a:pt x="23844" y="2953"/>
                    <a:pt x="23844" y="2953"/>
                  </a:cubicBezTo>
                  <a:cubicBezTo>
                    <a:pt x="23862" y="2753"/>
                    <a:pt x="23844" y="2607"/>
                    <a:pt x="23789" y="2516"/>
                  </a:cubicBezTo>
                  <a:cubicBezTo>
                    <a:pt x="23716" y="2407"/>
                    <a:pt x="23588" y="2352"/>
                    <a:pt x="23406" y="2352"/>
                  </a:cubicBezTo>
                  <a:cubicBezTo>
                    <a:pt x="23242" y="2352"/>
                    <a:pt x="23096" y="2407"/>
                    <a:pt x="22968" y="2516"/>
                  </a:cubicBezTo>
                  <a:cubicBezTo>
                    <a:pt x="22822" y="2607"/>
                    <a:pt x="22731" y="2772"/>
                    <a:pt x="22694" y="2953"/>
                  </a:cubicBezTo>
                  <a:close/>
                  <a:moveTo>
                    <a:pt x="26689" y="1769"/>
                  </a:moveTo>
                  <a:cubicBezTo>
                    <a:pt x="26488" y="1769"/>
                    <a:pt x="26288" y="1787"/>
                    <a:pt x="26087" y="1842"/>
                  </a:cubicBezTo>
                  <a:cubicBezTo>
                    <a:pt x="25887" y="1897"/>
                    <a:pt x="25704" y="1988"/>
                    <a:pt x="25522" y="2097"/>
                  </a:cubicBezTo>
                  <a:cubicBezTo>
                    <a:pt x="25358" y="2206"/>
                    <a:pt x="25194" y="2370"/>
                    <a:pt x="25066" y="2571"/>
                  </a:cubicBezTo>
                  <a:cubicBezTo>
                    <a:pt x="24938" y="2772"/>
                    <a:pt x="24829" y="3008"/>
                    <a:pt x="24774" y="3300"/>
                  </a:cubicBezTo>
                  <a:cubicBezTo>
                    <a:pt x="24427" y="4759"/>
                    <a:pt x="24427" y="4759"/>
                    <a:pt x="24427" y="4759"/>
                  </a:cubicBezTo>
                  <a:cubicBezTo>
                    <a:pt x="25230" y="4759"/>
                    <a:pt x="25230" y="4759"/>
                    <a:pt x="25230" y="4759"/>
                  </a:cubicBezTo>
                  <a:cubicBezTo>
                    <a:pt x="25577" y="3227"/>
                    <a:pt x="25577" y="3227"/>
                    <a:pt x="25577" y="3227"/>
                  </a:cubicBezTo>
                  <a:cubicBezTo>
                    <a:pt x="25631" y="2990"/>
                    <a:pt x="25741" y="2845"/>
                    <a:pt x="25850" y="2717"/>
                  </a:cubicBezTo>
                  <a:cubicBezTo>
                    <a:pt x="26123" y="2407"/>
                    <a:pt x="26634" y="2443"/>
                    <a:pt x="26634" y="2443"/>
                  </a:cubicBezTo>
                  <a:cubicBezTo>
                    <a:pt x="26817" y="1769"/>
                    <a:pt x="26817" y="1769"/>
                    <a:pt x="26817" y="1769"/>
                  </a:cubicBezTo>
                  <a:cubicBezTo>
                    <a:pt x="26799" y="1769"/>
                    <a:pt x="26707" y="1769"/>
                    <a:pt x="26689" y="1769"/>
                  </a:cubicBezTo>
                  <a:close/>
                  <a:moveTo>
                    <a:pt x="26908" y="1185"/>
                  </a:moveTo>
                  <a:cubicBezTo>
                    <a:pt x="26926" y="1094"/>
                    <a:pt x="26926" y="1094"/>
                    <a:pt x="26926" y="1094"/>
                  </a:cubicBezTo>
                  <a:cubicBezTo>
                    <a:pt x="27346" y="1094"/>
                    <a:pt x="27346" y="1094"/>
                    <a:pt x="27346" y="1094"/>
                  </a:cubicBezTo>
                  <a:cubicBezTo>
                    <a:pt x="27328" y="1185"/>
                    <a:pt x="27328" y="1185"/>
                    <a:pt x="27328" y="1185"/>
                  </a:cubicBezTo>
                  <a:cubicBezTo>
                    <a:pt x="27182" y="1185"/>
                    <a:pt x="27182" y="1185"/>
                    <a:pt x="27182" y="1185"/>
                  </a:cubicBezTo>
                  <a:cubicBezTo>
                    <a:pt x="27091" y="1586"/>
                    <a:pt x="27091" y="1586"/>
                    <a:pt x="27091" y="1586"/>
                  </a:cubicBezTo>
                  <a:cubicBezTo>
                    <a:pt x="26981" y="1586"/>
                    <a:pt x="26981" y="1586"/>
                    <a:pt x="26981" y="1586"/>
                  </a:cubicBezTo>
                  <a:cubicBezTo>
                    <a:pt x="27072" y="1185"/>
                    <a:pt x="27072" y="1185"/>
                    <a:pt x="27072" y="1185"/>
                  </a:cubicBezTo>
                  <a:close/>
                  <a:moveTo>
                    <a:pt x="27601" y="1094"/>
                  </a:moveTo>
                  <a:cubicBezTo>
                    <a:pt x="27638" y="1459"/>
                    <a:pt x="27638" y="1459"/>
                    <a:pt x="27638" y="1459"/>
                  </a:cubicBezTo>
                  <a:cubicBezTo>
                    <a:pt x="27838" y="1094"/>
                    <a:pt x="27838" y="1094"/>
                    <a:pt x="27838" y="1094"/>
                  </a:cubicBezTo>
                  <a:cubicBezTo>
                    <a:pt x="28002" y="1094"/>
                    <a:pt x="28002" y="1094"/>
                    <a:pt x="28002" y="1094"/>
                  </a:cubicBezTo>
                  <a:cubicBezTo>
                    <a:pt x="27893" y="1586"/>
                    <a:pt x="27893" y="1586"/>
                    <a:pt x="27893" y="1586"/>
                  </a:cubicBezTo>
                  <a:cubicBezTo>
                    <a:pt x="27784" y="1586"/>
                    <a:pt x="27784" y="1586"/>
                    <a:pt x="27784" y="1586"/>
                  </a:cubicBezTo>
                  <a:cubicBezTo>
                    <a:pt x="27875" y="1185"/>
                    <a:pt x="27875" y="1185"/>
                    <a:pt x="27875" y="1185"/>
                  </a:cubicBezTo>
                  <a:cubicBezTo>
                    <a:pt x="27656" y="1586"/>
                    <a:pt x="27656" y="1586"/>
                    <a:pt x="27656" y="1586"/>
                  </a:cubicBezTo>
                  <a:cubicBezTo>
                    <a:pt x="27583" y="1586"/>
                    <a:pt x="27583" y="1586"/>
                    <a:pt x="27583" y="1586"/>
                  </a:cubicBezTo>
                  <a:cubicBezTo>
                    <a:pt x="27528" y="1185"/>
                    <a:pt x="27528" y="1185"/>
                    <a:pt x="27528" y="1185"/>
                  </a:cubicBezTo>
                  <a:cubicBezTo>
                    <a:pt x="27455" y="1586"/>
                    <a:pt x="27455" y="1586"/>
                    <a:pt x="27455" y="1586"/>
                  </a:cubicBezTo>
                  <a:cubicBezTo>
                    <a:pt x="27346" y="1586"/>
                    <a:pt x="27346" y="1586"/>
                    <a:pt x="27346" y="1586"/>
                  </a:cubicBezTo>
                  <a:cubicBezTo>
                    <a:pt x="27455" y="1094"/>
                    <a:pt x="27455" y="1094"/>
                    <a:pt x="27455" y="10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35"/>
            <p:cNvSpPr/>
            <p:nvPr/>
          </p:nvSpPr>
          <p:spPr>
            <a:xfrm>
              <a:off x="7604442" y="4839276"/>
              <a:ext cx="170600" cy="437574"/>
            </a:xfrm>
            <a:prstGeom prst="parallelogram">
              <a:avLst>
                <a:gd name="adj" fmla="val 91071"/>
              </a:avLst>
            </a:prstGeom>
            <a:solidFill>
              <a:schemeClr val="accent1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-blank-left-mark">
  <p:cSld name="White-blank-left-mark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Google Shape;441;p36"/>
          <p:cNvGrpSpPr/>
          <p:nvPr/>
        </p:nvGrpSpPr>
        <p:grpSpPr>
          <a:xfrm>
            <a:off x="0" y="1939456"/>
            <a:ext cx="4894414" cy="3204045"/>
            <a:chOff x="0" y="1939456"/>
            <a:chExt cx="4894414" cy="3204045"/>
          </a:xfrm>
        </p:grpSpPr>
        <p:sp>
          <p:nvSpPr>
            <p:cNvPr id="442" name="Google Shape;442;p36"/>
            <p:cNvSpPr/>
            <p:nvPr/>
          </p:nvSpPr>
          <p:spPr>
            <a:xfrm>
              <a:off x="0" y="1939456"/>
              <a:ext cx="4894414" cy="3204044"/>
            </a:xfrm>
            <a:custGeom>
              <a:avLst/>
              <a:gdLst/>
              <a:ahLst/>
              <a:cxnLst/>
              <a:rect l="l" t="t" r="r" b="b"/>
              <a:pathLst>
                <a:path w="4894414" h="3204044" extrusionOk="0">
                  <a:moveTo>
                    <a:pt x="1587623" y="0"/>
                  </a:moveTo>
                  <a:cubicBezTo>
                    <a:pt x="2202179" y="0"/>
                    <a:pt x="2625276" y="51246"/>
                    <a:pt x="2996716" y="371426"/>
                  </a:cubicBezTo>
                  <a:cubicBezTo>
                    <a:pt x="3406693" y="730144"/>
                    <a:pt x="3573144" y="1178643"/>
                    <a:pt x="3573144" y="1178643"/>
                  </a:cubicBezTo>
                  <a:cubicBezTo>
                    <a:pt x="4226648" y="1229888"/>
                    <a:pt x="4777658" y="1550069"/>
                    <a:pt x="4880152" y="2203549"/>
                  </a:cubicBezTo>
                  <a:cubicBezTo>
                    <a:pt x="4959355" y="2679029"/>
                    <a:pt x="4699445" y="3015381"/>
                    <a:pt x="4329433" y="3195820"/>
                  </a:cubicBezTo>
                  <a:lnTo>
                    <a:pt x="4310660" y="3204044"/>
                  </a:lnTo>
                  <a:lnTo>
                    <a:pt x="0" y="3204044"/>
                  </a:lnTo>
                  <a:lnTo>
                    <a:pt x="0" y="593273"/>
                  </a:lnTo>
                  <a:lnTo>
                    <a:pt x="88444" y="511346"/>
                  </a:lnTo>
                  <a:cubicBezTo>
                    <a:pt x="467846" y="196174"/>
                    <a:pt x="993207" y="0"/>
                    <a:pt x="15876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36"/>
            <p:cNvSpPr/>
            <p:nvPr/>
          </p:nvSpPr>
          <p:spPr>
            <a:xfrm>
              <a:off x="0" y="2245822"/>
              <a:ext cx="4355174" cy="2897679"/>
            </a:xfrm>
            <a:custGeom>
              <a:avLst/>
              <a:gdLst/>
              <a:ahLst/>
              <a:cxnLst/>
              <a:rect l="l" t="t" r="r" b="b"/>
              <a:pathLst>
                <a:path w="4355174" h="2897679" extrusionOk="0">
                  <a:moveTo>
                    <a:pt x="1347034" y="0"/>
                  </a:moveTo>
                  <a:cubicBezTo>
                    <a:pt x="1906087" y="0"/>
                    <a:pt x="2290972" y="46617"/>
                    <a:pt x="2628865" y="337881"/>
                  </a:cubicBezTo>
                  <a:cubicBezTo>
                    <a:pt x="3001816" y="664201"/>
                    <a:pt x="3153234" y="1072195"/>
                    <a:pt x="3153234" y="1072195"/>
                  </a:cubicBezTo>
                  <a:cubicBezTo>
                    <a:pt x="3747718" y="1118812"/>
                    <a:pt x="4248963" y="1410076"/>
                    <a:pt x="4342201" y="2004538"/>
                  </a:cubicBezTo>
                  <a:cubicBezTo>
                    <a:pt x="4407700" y="2397754"/>
                    <a:pt x="4218253" y="2686372"/>
                    <a:pt x="3930378" y="2858921"/>
                  </a:cubicBezTo>
                  <a:lnTo>
                    <a:pt x="3851015" y="2897679"/>
                  </a:lnTo>
                  <a:lnTo>
                    <a:pt x="0" y="2897679"/>
                  </a:lnTo>
                  <a:lnTo>
                    <a:pt x="0" y="452694"/>
                  </a:lnTo>
                  <a:lnTo>
                    <a:pt x="139093" y="349122"/>
                  </a:lnTo>
                  <a:cubicBezTo>
                    <a:pt x="466217" y="131111"/>
                    <a:pt x="883549" y="0"/>
                    <a:pt x="13470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36"/>
            <p:cNvSpPr/>
            <p:nvPr/>
          </p:nvSpPr>
          <p:spPr>
            <a:xfrm>
              <a:off x="0" y="2812313"/>
              <a:ext cx="3549724" cy="2331187"/>
            </a:xfrm>
            <a:custGeom>
              <a:avLst/>
              <a:gdLst/>
              <a:ahLst/>
              <a:cxnLst/>
              <a:rect l="l" t="t" r="r" b="b"/>
              <a:pathLst>
                <a:path w="3549724" h="2331187" extrusionOk="0">
                  <a:moveTo>
                    <a:pt x="1047990" y="0"/>
                  </a:moveTo>
                  <a:cubicBezTo>
                    <a:pt x="1512929" y="0"/>
                    <a:pt x="1833020" y="38770"/>
                    <a:pt x="2114031" y="281001"/>
                  </a:cubicBezTo>
                  <a:cubicBezTo>
                    <a:pt x="2424197" y="552386"/>
                    <a:pt x="2550125" y="891696"/>
                    <a:pt x="2550125" y="891696"/>
                  </a:cubicBezTo>
                  <a:cubicBezTo>
                    <a:pt x="3044530" y="930465"/>
                    <a:pt x="3461393" y="1172696"/>
                    <a:pt x="3538934" y="1667083"/>
                  </a:cubicBezTo>
                  <a:cubicBezTo>
                    <a:pt x="3582513" y="1928699"/>
                    <a:pt x="3490393" y="2134642"/>
                    <a:pt x="3329223" y="2280027"/>
                  </a:cubicBezTo>
                  <a:lnTo>
                    <a:pt x="3259627" y="2331187"/>
                  </a:lnTo>
                  <a:lnTo>
                    <a:pt x="0" y="2331187"/>
                  </a:lnTo>
                  <a:lnTo>
                    <a:pt x="0" y="322665"/>
                  </a:lnTo>
                  <a:lnTo>
                    <a:pt x="43400" y="290349"/>
                  </a:lnTo>
                  <a:cubicBezTo>
                    <a:pt x="315455" y="109039"/>
                    <a:pt x="662530" y="0"/>
                    <a:pt x="1047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>
              <a:off x="1" y="3240160"/>
              <a:ext cx="2977461" cy="1903340"/>
            </a:xfrm>
            <a:custGeom>
              <a:avLst/>
              <a:gdLst/>
              <a:ahLst/>
              <a:cxnLst/>
              <a:rect l="l" t="t" r="r" b="b"/>
              <a:pathLst>
                <a:path w="2977461" h="1903340" extrusionOk="0">
                  <a:moveTo>
                    <a:pt x="1955639" y="756583"/>
                  </a:moveTo>
                  <a:cubicBezTo>
                    <a:pt x="2442316" y="739698"/>
                    <a:pt x="2890441" y="929981"/>
                    <a:pt x="2967544" y="1406922"/>
                  </a:cubicBezTo>
                  <a:cubicBezTo>
                    <a:pt x="2996458" y="1573112"/>
                    <a:pt x="2960315" y="1712239"/>
                    <a:pt x="2883009" y="1822742"/>
                  </a:cubicBezTo>
                  <a:lnTo>
                    <a:pt x="2811007" y="1903340"/>
                  </a:lnTo>
                  <a:lnTo>
                    <a:pt x="391721" y="1903340"/>
                  </a:lnTo>
                  <a:lnTo>
                    <a:pt x="396083" y="1900870"/>
                  </a:lnTo>
                  <a:cubicBezTo>
                    <a:pt x="788933" y="1694954"/>
                    <a:pt x="1307971" y="1573651"/>
                    <a:pt x="1888097" y="1763433"/>
                  </a:cubicBezTo>
                  <a:cubicBezTo>
                    <a:pt x="2437381" y="1936754"/>
                    <a:pt x="2582027" y="1522573"/>
                    <a:pt x="2437381" y="1368681"/>
                  </a:cubicBezTo>
                  <a:cubicBezTo>
                    <a:pt x="1926648" y="780561"/>
                    <a:pt x="750976" y="1310702"/>
                    <a:pt x="712424" y="1349252"/>
                  </a:cubicBezTo>
                  <a:cubicBezTo>
                    <a:pt x="943735" y="997521"/>
                    <a:pt x="1468963" y="773468"/>
                    <a:pt x="1955639" y="756583"/>
                  </a:cubicBezTo>
                  <a:close/>
                  <a:moveTo>
                    <a:pt x="856762" y="0"/>
                  </a:moveTo>
                  <a:cubicBezTo>
                    <a:pt x="1252148" y="0"/>
                    <a:pt x="1522010" y="38550"/>
                    <a:pt x="1762881" y="240861"/>
                  </a:cubicBezTo>
                  <a:cubicBezTo>
                    <a:pt x="1386925" y="192750"/>
                    <a:pt x="943735" y="337390"/>
                    <a:pt x="432694" y="664911"/>
                  </a:cubicBezTo>
                  <a:cubicBezTo>
                    <a:pt x="432694" y="664911"/>
                    <a:pt x="490675" y="693901"/>
                    <a:pt x="500236" y="693901"/>
                  </a:cubicBezTo>
                  <a:cubicBezTo>
                    <a:pt x="1020838" y="472161"/>
                    <a:pt x="1396486" y="597680"/>
                    <a:pt x="1396486" y="607240"/>
                  </a:cubicBezTo>
                  <a:cubicBezTo>
                    <a:pt x="707490" y="843321"/>
                    <a:pt x="278718" y="1194974"/>
                    <a:pt x="11362" y="1536990"/>
                  </a:cubicBezTo>
                  <a:lnTo>
                    <a:pt x="0" y="1552594"/>
                  </a:lnTo>
                  <a:lnTo>
                    <a:pt x="0" y="250372"/>
                  </a:lnTo>
                  <a:lnTo>
                    <a:pt x="3141" y="247983"/>
                  </a:lnTo>
                  <a:cubicBezTo>
                    <a:pt x="233381" y="92115"/>
                    <a:pt x="531540" y="0"/>
                    <a:pt x="8567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6" name="Google Shape;446;p36"/>
          <p:cNvSpPr/>
          <p:nvPr/>
        </p:nvSpPr>
        <p:spPr>
          <a:xfrm rot="10800000"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29803"/>
                </a:srgbClr>
              </a:gs>
              <a:gs pos="55000">
                <a:schemeClr val="lt1"/>
              </a:gs>
              <a:gs pos="100000">
                <a:schemeClr val="lt1"/>
              </a:gs>
            </a:gsLst>
            <a:lin ang="7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36"/>
          <p:cNvSpPr txBox="1"/>
          <p:nvPr/>
        </p:nvSpPr>
        <p:spPr>
          <a:xfrm>
            <a:off x="504431" y="4873971"/>
            <a:ext cx="3117232" cy="22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 b="0" i="0" u="none" strike="noStrike" cap="none">
                <a:solidFill>
                  <a:srgbClr val="ACAFB6"/>
                </a:solidFill>
                <a:latin typeface="Arial"/>
                <a:ea typeface="Arial"/>
                <a:cs typeface="Arial"/>
                <a:sym typeface="Arial"/>
              </a:rPr>
              <a:t>©2019 Zscaler, Inc. All rights reserved. ZSCALER CONFIDENTIAL INFORMATION </a:t>
            </a:r>
            <a:endParaRPr/>
          </a:p>
        </p:txBody>
      </p:sp>
      <p:sp>
        <p:nvSpPr>
          <p:cNvPr id="448" name="Google Shape;448;p36"/>
          <p:cNvSpPr txBox="1"/>
          <p:nvPr/>
        </p:nvSpPr>
        <p:spPr>
          <a:xfrm>
            <a:off x="182391" y="4824761"/>
            <a:ext cx="217543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9" name="Google Shape;449;p36"/>
          <p:cNvCxnSpPr/>
          <p:nvPr/>
        </p:nvCxnSpPr>
        <p:spPr>
          <a:xfrm>
            <a:off x="439379" y="4916360"/>
            <a:ext cx="0" cy="91440"/>
          </a:xfrm>
          <a:prstGeom prst="straightConnector1">
            <a:avLst/>
          </a:prstGeom>
          <a:noFill/>
          <a:ln w="9525" cap="flat" cmpd="sng">
            <a:solidFill>
              <a:srgbClr val="ACAFB6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50" name="Google Shape;450;p36"/>
          <p:cNvGrpSpPr/>
          <p:nvPr/>
        </p:nvGrpSpPr>
        <p:grpSpPr>
          <a:xfrm>
            <a:off x="5932448" y="4839276"/>
            <a:ext cx="2893671" cy="437574"/>
            <a:chOff x="5932448" y="4839276"/>
            <a:chExt cx="2893671" cy="437574"/>
          </a:xfrm>
        </p:grpSpPr>
        <p:sp>
          <p:nvSpPr>
            <p:cNvPr id="451" name="Google Shape;451;p36"/>
            <p:cNvSpPr txBox="1"/>
            <p:nvPr/>
          </p:nvSpPr>
          <p:spPr>
            <a:xfrm>
              <a:off x="5932448" y="4860425"/>
              <a:ext cx="1692645" cy="220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Securing your cloud transformation</a:t>
              </a:r>
              <a:endParaRPr/>
            </a:p>
          </p:txBody>
        </p:sp>
        <p:sp>
          <p:nvSpPr>
            <p:cNvPr id="452" name="Google Shape;452;p36"/>
            <p:cNvSpPr/>
            <p:nvPr/>
          </p:nvSpPr>
          <p:spPr>
            <a:xfrm>
              <a:off x="7851401" y="4844351"/>
              <a:ext cx="974718" cy="201168"/>
            </a:xfrm>
            <a:custGeom>
              <a:avLst/>
              <a:gdLst/>
              <a:ahLst/>
              <a:cxnLst/>
              <a:rect l="l" t="t" r="r" b="b"/>
              <a:pathLst>
                <a:path w="28002" h="5780" extrusionOk="0">
                  <a:moveTo>
                    <a:pt x="9342" y="2935"/>
                  </a:moveTo>
                  <a:cubicBezTo>
                    <a:pt x="9488" y="3865"/>
                    <a:pt x="8686" y="4394"/>
                    <a:pt x="7865" y="4449"/>
                  </a:cubicBezTo>
                  <a:cubicBezTo>
                    <a:pt x="7464" y="5179"/>
                    <a:pt x="6606" y="5780"/>
                    <a:pt x="5384" y="5780"/>
                  </a:cubicBezTo>
                  <a:cubicBezTo>
                    <a:pt x="4819" y="5780"/>
                    <a:pt x="4363" y="5689"/>
                    <a:pt x="3925" y="5452"/>
                  </a:cubicBezTo>
                  <a:cubicBezTo>
                    <a:pt x="3816" y="5470"/>
                    <a:pt x="3706" y="5489"/>
                    <a:pt x="3597" y="5489"/>
                  </a:cubicBezTo>
                  <a:cubicBezTo>
                    <a:pt x="3177" y="5489"/>
                    <a:pt x="2885" y="5398"/>
                    <a:pt x="2593" y="5069"/>
                  </a:cubicBezTo>
                  <a:cubicBezTo>
                    <a:pt x="3177" y="4321"/>
                    <a:pt x="4928" y="2971"/>
                    <a:pt x="7080" y="3665"/>
                  </a:cubicBezTo>
                  <a:cubicBezTo>
                    <a:pt x="8230" y="4048"/>
                    <a:pt x="8521" y="3172"/>
                    <a:pt x="8230" y="2845"/>
                  </a:cubicBezTo>
                  <a:cubicBezTo>
                    <a:pt x="7153" y="1623"/>
                    <a:pt x="4709" y="2717"/>
                    <a:pt x="4618" y="2808"/>
                  </a:cubicBezTo>
                  <a:cubicBezTo>
                    <a:pt x="5585" y="1349"/>
                    <a:pt x="9014" y="929"/>
                    <a:pt x="9342" y="2935"/>
                  </a:cubicBezTo>
                  <a:close/>
                  <a:moveTo>
                    <a:pt x="6041" y="1258"/>
                  </a:moveTo>
                  <a:cubicBezTo>
                    <a:pt x="6059" y="1258"/>
                    <a:pt x="5275" y="966"/>
                    <a:pt x="4181" y="1440"/>
                  </a:cubicBezTo>
                  <a:cubicBezTo>
                    <a:pt x="4162" y="1459"/>
                    <a:pt x="4035" y="1386"/>
                    <a:pt x="4035" y="1386"/>
                  </a:cubicBezTo>
                  <a:cubicBezTo>
                    <a:pt x="5092" y="692"/>
                    <a:pt x="6023" y="401"/>
                    <a:pt x="6807" y="510"/>
                  </a:cubicBezTo>
                  <a:cubicBezTo>
                    <a:pt x="6315" y="73"/>
                    <a:pt x="5749" y="0"/>
                    <a:pt x="4928" y="0"/>
                  </a:cubicBezTo>
                  <a:cubicBezTo>
                    <a:pt x="4016" y="0"/>
                    <a:pt x="3213" y="346"/>
                    <a:pt x="2721" y="875"/>
                  </a:cubicBezTo>
                  <a:cubicBezTo>
                    <a:pt x="2557" y="838"/>
                    <a:pt x="2393" y="820"/>
                    <a:pt x="2229" y="820"/>
                  </a:cubicBezTo>
                  <a:cubicBezTo>
                    <a:pt x="1006" y="820"/>
                    <a:pt x="-69" y="1933"/>
                    <a:pt x="4" y="3190"/>
                  </a:cubicBezTo>
                  <a:cubicBezTo>
                    <a:pt x="77" y="4449"/>
                    <a:pt x="1444" y="5252"/>
                    <a:pt x="2229" y="5033"/>
                  </a:cubicBezTo>
                  <a:cubicBezTo>
                    <a:pt x="2247" y="5033"/>
                    <a:pt x="2265" y="5033"/>
                    <a:pt x="2284" y="5033"/>
                  </a:cubicBezTo>
                  <a:cubicBezTo>
                    <a:pt x="2466" y="4193"/>
                    <a:pt x="3177" y="2261"/>
                    <a:pt x="6041" y="1258"/>
                  </a:cubicBezTo>
                  <a:close/>
                  <a:moveTo>
                    <a:pt x="12625" y="2407"/>
                  </a:moveTo>
                  <a:cubicBezTo>
                    <a:pt x="12771" y="1769"/>
                    <a:pt x="12771" y="1769"/>
                    <a:pt x="12771" y="1769"/>
                  </a:cubicBezTo>
                  <a:cubicBezTo>
                    <a:pt x="10309" y="1769"/>
                    <a:pt x="10309" y="1769"/>
                    <a:pt x="10309" y="1769"/>
                  </a:cubicBezTo>
                  <a:cubicBezTo>
                    <a:pt x="10254" y="2006"/>
                    <a:pt x="10254" y="2006"/>
                    <a:pt x="10254" y="2006"/>
                  </a:cubicBezTo>
                  <a:cubicBezTo>
                    <a:pt x="10236" y="2115"/>
                    <a:pt x="10254" y="2206"/>
                    <a:pt x="10309" y="2279"/>
                  </a:cubicBezTo>
                  <a:cubicBezTo>
                    <a:pt x="10364" y="2352"/>
                    <a:pt x="10437" y="2389"/>
                    <a:pt x="10546" y="2389"/>
                  </a:cubicBezTo>
                  <a:cubicBezTo>
                    <a:pt x="11696" y="2389"/>
                    <a:pt x="11696" y="2389"/>
                    <a:pt x="11696" y="2389"/>
                  </a:cubicBezTo>
                  <a:cubicBezTo>
                    <a:pt x="9671" y="4157"/>
                    <a:pt x="9671" y="4157"/>
                    <a:pt x="9671" y="4157"/>
                  </a:cubicBezTo>
                  <a:cubicBezTo>
                    <a:pt x="9543" y="4759"/>
                    <a:pt x="9543" y="4759"/>
                    <a:pt x="9543" y="4759"/>
                  </a:cubicBezTo>
                  <a:cubicBezTo>
                    <a:pt x="12133" y="4759"/>
                    <a:pt x="12133" y="4759"/>
                    <a:pt x="12133" y="4759"/>
                  </a:cubicBezTo>
                  <a:cubicBezTo>
                    <a:pt x="12297" y="4102"/>
                    <a:pt x="12297" y="4102"/>
                    <a:pt x="12297" y="4102"/>
                  </a:cubicBezTo>
                  <a:cubicBezTo>
                    <a:pt x="10637" y="4102"/>
                    <a:pt x="10637" y="4102"/>
                    <a:pt x="10637" y="4102"/>
                  </a:cubicBezTo>
                  <a:close/>
                  <a:moveTo>
                    <a:pt x="14267" y="2917"/>
                  </a:moveTo>
                  <a:cubicBezTo>
                    <a:pt x="14231" y="2917"/>
                    <a:pt x="14103" y="2898"/>
                    <a:pt x="14049" y="2881"/>
                  </a:cubicBezTo>
                  <a:cubicBezTo>
                    <a:pt x="13684" y="2790"/>
                    <a:pt x="13520" y="2699"/>
                    <a:pt x="13538" y="2571"/>
                  </a:cubicBezTo>
                  <a:cubicBezTo>
                    <a:pt x="13556" y="2480"/>
                    <a:pt x="13611" y="2425"/>
                    <a:pt x="13684" y="2370"/>
                  </a:cubicBezTo>
                  <a:cubicBezTo>
                    <a:pt x="13775" y="2334"/>
                    <a:pt x="13885" y="2297"/>
                    <a:pt x="14049" y="2297"/>
                  </a:cubicBezTo>
                  <a:cubicBezTo>
                    <a:pt x="14194" y="2297"/>
                    <a:pt x="14322" y="2334"/>
                    <a:pt x="14395" y="2407"/>
                  </a:cubicBezTo>
                  <a:cubicBezTo>
                    <a:pt x="14413" y="2443"/>
                    <a:pt x="14431" y="2462"/>
                    <a:pt x="14468" y="2498"/>
                  </a:cubicBezTo>
                  <a:cubicBezTo>
                    <a:pt x="14504" y="2626"/>
                    <a:pt x="14595" y="2680"/>
                    <a:pt x="14741" y="2680"/>
                  </a:cubicBezTo>
                  <a:cubicBezTo>
                    <a:pt x="15234" y="2680"/>
                    <a:pt x="15234" y="2680"/>
                    <a:pt x="15234" y="2680"/>
                  </a:cubicBezTo>
                  <a:cubicBezTo>
                    <a:pt x="15289" y="2389"/>
                    <a:pt x="15216" y="2152"/>
                    <a:pt x="15052" y="1951"/>
                  </a:cubicBezTo>
                  <a:cubicBezTo>
                    <a:pt x="14851" y="1787"/>
                    <a:pt x="14559" y="1696"/>
                    <a:pt x="14176" y="1696"/>
                  </a:cubicBezTo>
                  <a:cubicBezTo>
                    <a:pt x="13812" y="1696"/>
                    <a:pt x="13501" y="1787"/>
                    <a:pt x="13228" y="1951"/>
                  </a:cubicBezTo>
                  <a:cubicBezTo>
                    <a:pt x="12972" y="2152"/>
                    <a:pt x="12808" y="2389"/>
                    <a:pt x="12735" y="2662"/>
                  </a:cubicBezTo>
                  <a:cubicBezTo>
                    <a:pt x="12698" y="2898"/>
                    <a:pt x="12717" y="3063"/>
                    <a:pt x="12844" y="3209"/>
                  </a:cubicBezTo>
                  <a:cubicBezTo>
                    <a:pt x="12954" y="3336"/>
                    <a:pt x="13191" y="3464"/>
                    <a:pt x="13556" y="3555"/>
                  </a:cubicBezTo>
                  <a:cubicBezTo>
                    <a:pt x="13629" y="3574"/>
                    <a:pt x="13720" y="3592"/>
                    <a:pt x="13848" y="3628"/>
                  </a:cubicBezTo>
                  <a:cubicBezTo>
                    <a:pt x="14158" y="3683"/>
                    <a:pt x="14286" y="3792"/>
                    <a:pt x="14249" y="3920"/>
                  </a:cubicBezTo>
                  <a:cubicBezTo>
                    <a:pt x="14231" y="4011"/>
                    <a:pt x="14176" y="4084"/>
                    <a:pt x="14067" y="4139"/>
                  </a:cubicBezTo>
                  <a:cubicBezTo>
                    <a:pt x="13957" y="4193"/>
                    <a:pt x="13848" y="4212"/>
                    <a:pt x="13702" y="4212"/>
                  </a:cubicBezTo>
                  <a:cubicBezTo>
                    <a:pt x="13520" y="4212"/>
                    <a:pt x="13374" y="4175"/>
                    <a:pt x="13282" y="4102"/>
                  </a:cubicBezTo>
                  <a:cubicBezTo>
                    <a:pt x="13191" y="4029"/>
                    <a:pt x="13155" y="3920"/>
                    <a:pt x="13191" y="3774"/>
                  </a:cubicBezTo>
                  <a:cubicBezTo>
                    <a:pt x="12425" y="3774"/>
                    <a:pt x="12425" y="3774"/>
                    <a:pt x="12425" y="3774"/>
                  </a:cubicBezTo>
                  <a:cubicBezTo>
                    <a:pt x="12407" y="3811"/>
                    <a:pt x="12407" y="3811"/>
                    <a:pt x="12407" y="3811"/>
                  </a:cubicBezTo>
                  <a:cubicBezTo>
                    <a:pt x="12334" y="4139"/>
                    <a:pt x="12388" y="4394"/>
                    <a:pt x="12571" y="4558"/>
                  </a:cubicBezTo>
                  <a:cubicBezTo>
                    <a:pt x="12735" y="4722"/>
                    <a:pt x="13045" y="4814"/>
                    <a:pt x="13465" y="4814"/>
                  </a:cubicBezTo>
                  <a:cubicBezTo>
                    <a:pt x="13921" y="4814"/>
                    <a:pt x="14267" y="4741"/>
                    <a:pt x="14541" y="4576"/>
                  </a:cubicBezTo>
                  <a:cubicBezTo>
                    <a:pt x="14814" y="4394"/>
                    <a:pt x="14997" y="4139"/>
                    <a:pt x="15070" y="3811"/>
                  </a:cubicBezTo>
                  <a:cubicBezTo>
                    <a:pt x="15125" y="3574"/>
                    <a:pt x="15088" y="3391"/>
                    <a:pt x="14979" y="3263"/>
                  </a:cubicBezTo>
                  <a:cubicBezTo>
                    <a:pt x="14869" y="3136"/>
                    <a:pt x="14614" y="3026"/>
                    <a:pt x="14267" y="2917"/>
                  </a:cubicBezTo>
                  <a:close/>
                  <a:moveTo>
                    <a:pt x="17076" y="3902"/>
                  </a:moveTo>
                  <a:cubicBezTo>
                    <a:pt x="17022" y="3938"/>
                    <a:pt x="16985" y="3956"/>
                    <a:pt x="16967" y="3975"/>
                  </a:cubicBezTo>
                  <a:cubicBezTo>
                    <a:pt x="16949" y="4011"/>
                    <a:pt x="16839" y="4084"/>
                    <a:pt x="16821" y="4084"/>
                  </a:cubicBezTo>
                  <a:cubicBezTo>
                    <a:pt x="16711" y="4139"/>
                    <a:pt x="16602" y="4157"/>
                    <a:pt x="16474" y="4157"/>
                  </a:cubicBezTo>
                  <a:cubicBezTo>
                    <a:pt x="16274" y="4157"/>
                    <a:pt x="16146" y="4102"/>
                    <a:pt x="16073" y="3975"/>
                  </a:cubicBezTo>
                  <a:cubicBezTo>
                    <a:pt x="15982" y="3847"/>
                    <a:pt x="15964" y="3592"/>
                    <a:pt x="16037" y="3245"/>
                  </a:cubicBezTo>
                  <a:cubicBezTo>
                    <a:pt x="16128" y="2898"/>
                    <a:pt x="16237" y="2662"/>
                    <a:pt x="16420" y="2516"/>
                  </a:cubicBezTo>
                  <a:cubicBezTo>
                    <a:pt x="16547" y="2407"/>
                    <a:pt x="16693" y="2352"/>
                    <a:pt x="16857" y="2352"/>
                  </a:cubicBezTo>
                  <a:cubicBezTo>
                    <a:pt x="17040" y="2352"/>
                    <a:pt x="17168" y="2407"/>
                    <a:pt x="17241" y="2516"/>
                  </a:cubicBezTo>
                  <a:cubicBezTo>
                    <a:pt x="17259" y="2553"/>
                    <a:pt x="17295" y="2607"/>
                    <a:pt x="17314" y="2680"/>
                  </a:cubicBezTo>
                  <a:cubicBezTo>
                    <a:pt x="18098" y="2680"/>
                    <a:pt x="18098" y="2680"/>
                    <a:pt x="18098" y="2680"/>
                  </a:cubicBezTo>
                  <a:cubicBezTo>
                    <a:pt x="18098" y="2462"/>
                    <a:pt x="18043" y="2261"/>
                    <a:pt x="17934" y="2097"/>
                  </a:cubicBezTo>
                  <a:cubicBezTo>
                    <a:pt x="17752" y="1824"/>
                    <a:pt x="17441" y="1696"/>
                    <a:pt x="16985" y="1696"/>
                  </a:cubicBezTo>
                  <a:cubicBezTo>
                    <a:pt x="16547" y="1696"/>
                    <a:pt x="16183" y="1842"/>
                    <a:pt x="15891" y="2115"/>
                  </a:cubicBezTo>
                  <a:cubicBezTo>
                    <a:pt x="15599" y="2389"/>
                    <a:pt x="15398" y="2753"/>
                    <a:pt x="15271" y="3245"/>
                  </a:cubicBezTo>
                  <a:cubicBezTo>
                    <a:pt x="15161" y="3738"/>
                    <a:pt x="15198" y="4139"/>
                    <a:pt x="15380" y="4394"/>
                  </a:cubicBezTo>
                  <a:cubicBezTo>
                    <a:pt x="15544" y="4686"/>
                    <a:pt x="15854" y="4814"/>
                    <a:pt x="16292" y="4814"/>
                  </a:cubicBezTo>
                  <a:cubicBezTo>
                    <a:pt x="16638" y="4814"/>
                    <a:pt x="16949" y="4722"/>
                    <a:pt x="17222" y="4558"/>
                  </a:cubicBezTo>
                  <a:cubicBezTo>
                    <a:pt x="17496" y="4394"/>
                    <a:pt x="17697" y="4157"/>
                    <a:pt x="17861" y="3829"/>
                  </a:cubicBezTo>
                  <a:cubicBezTo>
                    <a:pt x="17295" y="3829"/>
                    <a:pt x="17295" y="3829"/>
                    <a:pt x="17295" y="3829"/>
                  </a:cubicBezTo>
                  <a:cubicBezTo>
                    <a:pt x="17204" y="3829"/>
                    <a:pt x="17131" y="3847"/>
                    <a:pt x="17076" y="3902"/>
                  </a:cubicBezTo>
                  <a:close/>
                  <a:moveTo>
                    <a:pt x="20505" y="3574"/>
                  </a:moveTo>
                  <a:cubicBezTo>
                    <a:pt x="20451" y="3865"/>
                    <a:pt x="20341" y="4102"/>
                    <a:pt x="20195" y="4266"/>
                  </a:cubicBezTo>
                  <a:cubicBezTo>
                    <a:pt x="20050" y="4449"/>
                    <a:pt x="19886" y="4558"/>
                    <a:pt x="19721" y="4631"/>
                  </a:cubicBezTo>
                  <a:cubicBezTo>
                    <a:pt x="19539" y="4722"/>
                    <a:pt x="19357" y="4777"/>
                    <a:pt x="19174" y="4795"/>
                  </a:cubicBezTo>
                  <a:cubicBezTo>
                    <a:pt x="18992" y="4814"/>
                    <a:pt x="18846" y="4814"/>
                    <a:pt x="18700" y="4814"/>
                  </a:cubicBezTo>
                  <a:cubicBezTo>
                    <a:pt x="18444" y="4814"/>
                    <a:pt x="18207" y="4741"/>
                    <a:pt x="18043" y="4595"/>
                  </a:cubicBezTo>
                  <a:cubicBezTo>
                    <a:pt x="17879" y="4449"/>
                    <a:pt x="17824" y="4212"/>
                    <a:pt x="17916" y="3865"/>
                  </a:cubicBezTo>
                  <a:cubicBezTo>
                    <a:pt x="17988" y="3555"/>
                    <a:pt x="18116" y="3336"/>
                    <a:pt x="18335" y="3190"/>
                  </a:cubicBezTo>
                  <a:cubicBezTo>
                    <a:pt x="18554" y="3063"/>
                    <a:pt x="18809" y="2971"/>
                    <a:pt x="19101" y="2917"/>
                  </a:cubicBezTo>
                  <a:cubicBezTo>
                    <a:pt x="19138" y="2917"/>
                    <a:pt x="19357" y="2881"/>
                    <a:pt x="19430" y="2881"/>
                  </a:cubicBezTo>
                  <a:cubicBezTo>
                    <a:pt x="19776" y="2826"/>
                    <a:pt x="19958" y="2735"/>
                    <a:pt x="19995" y="2589"/>
                  </a:cubicBezTo>
                  <a:cubicBezTo>
                    <a:pt x="20013" y="2480"/>
                    <a:pt x="19977" y="2407"/>
                    <a:pt x="19867" y="2370"/>
                  </a:cubicBezTo>
                  <a:cubicBezTo>
                    <a:pt x="19758" y="2334"/>
                    <a:pt x="19649" y="2316"/>
                    <a:pt x="19557" y="2316"/>
                  </a:cubicBezTo>
                  <a:cubicBezTo>
                    <a:pt x="19448" y="2316"/>
                    <a:pt x="19357" y="2334"/>
                    <a:pt x="19265" y="2370"/>
                  </a:cubicBezTo>
                  <a:cubicBezTo>
                    <a:pt x="19174" y="2389"/>
                    <a:pt x="19101" y="2443"/>
                    <a:pt x="19046" y="2534"/>
                  </a:cubicBezTo>
                  <a:cubicBezTo>
                    <a:pt x="18298" y="2534"/>
                    <a:pt x="18298" y="2534"/>
                    <a:pt x="18298" y="2534"/>
                  </a:cubicBezTo>
                  <a:cubicBezTo>
                    <a:pt x="18371" y="2297"/>
                    <a:pt x="18517" y="2115"/>
                    <a:pt x="18736" y="1951"/>
                  </a:cubicBezTo>
                  <a:cubicBezTo>
                    <a:pt x="18973" y="1787"/>
                    <a:pt x="19284" y="1696"/>
                    <a:pt x="19667" y="1696"/>
                  </a:cubicBezTo>
                  <a:cubicBezTo>
                    <a:pt x="20086" y="1696"/>
                    <a:pt x="20396" y="1769"/>
                    <a:pt x="20560" y="1915"/>
                  </a:cubicBezTo>
                  <a:cubicBezTo>
                    <a:pt x="20743" y="2061"/>
                    <a:pt x="20816" y="2279"/>
                    <a:pt x="20743" y="2534"/>
                  </a:cubicBezTo>
                  <a:close/>
                  <a:moveTo>
                    <a:pt x="19849" y="3245"/>
                  </a:moveTo>
                  <a:cubicBezTo>
                    <a:pt x="19740" y="3300"/>
                    <a:pt x="19576" y="3355"/>
                    <a:pt x="19375" y="3391"/>
                  </a:cubicBezTo>
                  <a:cubicBezTo>
                    <a:pt x="19101" y="3446"/>
                    <a:pt x="19101" y="3446"/>
                    <a:pt x="19101" y="3446"/>
                  </a:cubicBezTo>
                  <a:cubicBezTo>
                    <a:pt x="18955" y="3501"/>
                    <a:pt x="18864" y="3537"/>
                    <a:pt x="18773" y="3592"/>
                  </a:cubicBezTo>
                  <a:cubicBezTo>
                    <a:pt x="18718" y="3683"/>
                    <a:pt x="18663" y="3774"/>
                    <a:pt x="18645" y="3847"/>
                  </a:cubicBezTo>
                  <a:cubicBezTo>
                    <a:pt x="18627" y="3956"/>
                    <a:pt x="18627" y="4048"/>
                    <a:pt x="18681" y="4120"/>
                  </a:cubicBezTo>
                  <a:cubicBezTo>
                    <a:pt x="18736" y="4175"/>
                    <a:pt x="18827" y="4212"/>
                    <a:pt x="18955" y="4212"/>
                  </a:cubicBezTo>
                  <a:cubicBezTo>
                    <a:pt x="19174" y="4212"/>
                    <a:pt x="19338" y="4157"/>
                    <a:pt x="19503" y="4029"/>
                  </a:cubicBezTo>
                  <a:cubicBezTo>
                    <a:pt x="19649" y="3902"/>
                    <a:pt x="19740" y="3738"/>
                    <a:pt x="19794" y="3537"/>
                  </a:cubicBezTo>
                  <a:close/>
                  <a:moveTo>
                    <a:pt x="22038" y="984"/>
                  </a:moveTo>
                  <a:cubicBezTo>
                    <a:pt x="21983" y="911"/>
                    <a:pt x="21892" y="893"/>
                    <a:pt x="21801" y="893"/>
                  </a:cubicBezTo>
                  <a:cubicBezTo>
                    <a:pt x="21381" y="893"/>
                    <a:pt x="21381" y="893"/>
                    <a:pt x="21381" y="893"/>
                  </a:cubicBezTo>
                  <a:cubicBezTo>
                    <a:pt x="20505" y="4759"/>
                    <a:pt x="20505" y="4759"/>
                    <a:pt x="20505" y="4759"/>
                  </a:cubicBezTo>
                  <a:cubicBezTo>
                    <a:pt x="21290" y="4759"/>
                    <a:pt x="21290" y="4759"/>
                    <a:pt x="21290" y="4759"/>
                  </a:cubicBezTo>
                  <a:cubicBezTo>
                    <a:pt x="22092" y="1258"/>
                    <a:pt x="22092" y="1258"/>
                    <a:pt x="22092" y="1258"/>
                  </a:cubicBezTo>
                  <a:cubicBezTo>
                    <a:pt x="22111" y="1148"/>
                    <a:pt x="22092" y="1057"/>
                    <a:pt x="22038" y="984"/>
                  </a:cubicBezTo>
                  <a:close/>
                  <a:moveTo>
                    <a:pt x="23844" y="3829"/>
                  </a:moveTo>
                  <a:cubicBezTo>
                    <a:pt x="24409" y="3829"/>
                    <a:pt x="24409" y="3829"/>
                    <a:pt x="24409" y="3829"/>
                  </a:cubicBezTo>
                  <a:cubicBezTo>
                    <a:pt x="24245" y="4157"/>
                    <a:pt x="24026" y="4394"/>
                    <a:pt x="23771" y="4558"/>
                  </a:cubicBezTo>
                  <a:cubicBezTo>
                    <a:pt x="23497" y="4722"/>
                    <a:pt x="23187" y="4814"/>
                    <a:pt x="22822" y="4814"/>
                  </a:cubicBezTo>
                  <a:cubicBezTo>
                    <a:pt x="22402" y="4814"/>
                    <a:pt x="22092" y="4686"/>
                    <a:pt x="21910" y="4394"/>
                  </a:cubicBezTo>
                  <a:cubicBezTo>
                    <a:pt x="21746" y="4139"/>
                    <a:pt x="21710" y="3738"/>
                    <a:pt x="21819" y="3245"/>
                  </a:cubicBezTo>
                  <a:cubicBezTo>
                    <a:pt x="21928" y="2753"/>
                    <a:pt x="22129" y="2389"/>
                    <a:pt x="22421" y="2115"/>
                  </a:cubicBezTo>
                  <a:cubicBezTo>
                    <a:pt x="22731" y="1842"/>
                    <a:pt x="23096" y="1696"/>
                    <a:pt x="23534" y="1696"/>
                  </a:cubicBezTo>
                  <a:cubicBezTo>
                    <a:pt x="23971" y="1696"/>
                    <a:pt x="24299" y="1824"/>
                    <a:pt x="24482" y="2097"/>
                  </a:cubicBezTo>
                  <a:cubicBezTo>
                    <a:pt x="24664" y="2389"/>
                    <a:pt x="24701" y="2772"/>
                    <a:pt x="24573" y="3263"/>
                  </a:cubicBezTo>
                  <a:cubicBezTo>
                    <a:pt x="24573" y="3300"/>
                    <a:pt x="24537" y="3446"/>
                    <a:pt x="24518" y="3464"/>
                  </a:cubicBezTo>
                  <a:cubicBezTo>
                    <a:pt x="22567" y="3464"/>
                    <a:pt x="22567" y="3464"/>
                    <a:pt x="22567" y="3464"/>
                  </a:cubicBezTo>
                  <a:cubicBezTo>
                    <a:pt x="22530" y="3701"/>
                    <a:pt x="22548" y="3865"/>
                    <a:pt x="22621" y="3975"/>
                  </a:cubicBezTo>
                  <a:cubicBezTo>
                    <a:pt x="22694" y="4102"/>
                    <a:pt x="22822" y="4175"/>
                    <a:pt x="23023" y="4157"/>
                  </a:cubicBezTo>
                  <a:cubicBezTo>
                    <a:pt x="23297" y="4157"/>
                    <a:pt x="23406" y="4066"/>
                    <a:pt x="23443" y="4048"/>
                  </a:cubicBezTo>
                  <a:cubicBezTo>
                    <a:pt x="23461" y="4029"/>
                    <a:pt x="23552" y="3938"/>
                    <a:pt x="23625" y="3902"/>
                  </a:cubicBezTo>
                  <a:cubicBezTo>
                    <a:pt x="23680" y="3847"/>
                    <a:pt x="23753" y="3829"/>
                    <a:pt x="23844" y="3829"/>
                  </a:cubicBezTo>
                  <a:close/>
                  <a:moveTo>
                    <a:pt x="22694" y="2953"/>
                  </a:moveTo>
                  <a:cubicBezTo>
                    <a:pt x="23844" y="2953"/>
                    <a:pt x="23844" y="2953"/>
                    <a:pt x="23844" y="2953"/>
                  </a:cubicBezTo>
                  <a:cubicBezTo>
                    <a:pt x="23862" y="2753"/>
                    <a:pt x="23844" y="2607"/>
                    <a:pt x="23789" y="2516"/>
                  </a:cubicBezTo>
                  <a:cubicBezTo>
                    <a:pt x="23716" y="2407"/>
                    <a:pt x="23588" y="2352"/>
                    <a:pt x="23406" y="2352"/>
                  </a:cubicBezTo>
                  <a:cubicBezTo>
                    <a:pt x="23242" y="2352"/>
                    <a:pt x="23096" y="2407"/>
                    <a:pt x="22968" y="2516"/>
                  </a:cubicBezTo>
                  <a:cubicBezTo>
                    <a:pt x="22822" y="2607"/>
                    <a:pt x="22731" y="2772"/>
                    <a:pt x="22694" y="2953"/>
                  </a:cubicBezTo>
                  <a:close/>
                  <a:moveTo>
                    <a:pt x="26689" y="1769"/>
                  </a:moveTo>
                  <a:cubicBezTo>
                    <a:pt x="26488" y="1769"/>
                    <a:pt x="26288" y="1787"/>
                    <a:pt x="26087" y="1842"/>
                  </a:cubicBezTo>
                  <a:cubicBezTo>
                    <a:pt x="25887" y="1897"/>
                    <a:pt x="25704" y="1988"/>
                    <a:pt x="25522" y="2097"/>
                  </a:cubicBezTo>
                  <a:cubicBezTo>
                    <a:pt x="25358" y="2206"/>
                    <a:pt x="25194" y="2370"/>
                    <a:pt x="25066" y="2571"/>
                  </a:cubicBezTo>
                  <a:cubicBezTo>
                    <a:pt x="24938" y="2772"/>
                    <a:pt x="24829" y="3008"/>
                    <a:pt x="24774" y="3300"/>
                  </a:cubicBezTo>
                  <a:cubicBezTo>
                    <a:pt x="24427" y="4759"/>
                    <a:pt x="24427" y="4759"/>
                    <a:pt x="24427" y="4759"/>
                  </a:cubicBezTo>
                  <a:cubicBezTo>
                    <a:pt x="25230" y="4759"/>
                    <a:pt x="25230" y="4759"/>
                    <a:pt x="25230" y="4759"/>
                  </a:cubicBezTo>
                  <a:cubicBezTo>
                    <a:pt x="25577" y="3227"/>
                    <a:pt x="25577" y="3227"/>
                    <a:pt x="25577" y="3227"/>
                  </a:cubicBezTo>
                  <a:cubicBezTo>
                    <a:pt x="25631" y="2990"/>
                    <a:pt x="25741" y="2845"/>
                    <a:pt x="25850" y="2717"/>
                  </a:cubicBezTo>
                  <a:cubicBezTo>
                    <a:pt x="26123" y="2407"/>
                    <a:pt x="26634" y="2443"/>
                    <a:pt x="26634" y="2443"/>
                  </a:cubicBezTo>
                  <a:cubicBezTo>
                    <a:pt x="26817" y="1769"/>
                    <a:pt x="26817" y="1769"/>
                    <a:pt x="26817" y="1769"/>
                  </a:cubicBezTo>
                  <a:cubicBezTo>
                    <a:pt x="26799" y="1769"/>
                    <a:pt x="26707" y="1769"/>
                    <a:pt x="26689" y="1769"/>
                  </a:cubicBezTo>
                  <a:close/>
                  <a:moveTo>
                    <a:pt x="26908" y="1185"/>
                  </a:moveTo>
                  <a:cubicBezTo>
                    <a:pt x="26926" y="1094"/>
                    <a:pt x="26926" y="1094"/>
                    <a:pt x="26926" y="1094"/>
                  </a:cubicBezTo>
                  <a:cubicBezTo>
                    <a:pt x="27346" y="1094"/>
                    <a:pt x="27346" y="1094"/>
                    <a:pt x="27346" y="1094"/>
                  </a:cubicBezTo>
                  <a:cubicBezTo>
                    <a:pt x="27328" y="1185"/>
                    <a:pt x="27328" y="1185"/>
                    <a:pt x="27328" y="1185"/>
                  </a:cubicBezTo>
                  <a:cubicBezTo>
                    <a:pt x="27182" y="1185"/>
                    <a:pt x="27182" y="1185"/>
                    <a:pt x="27182" y="1185"/>
                  </a:cubicBezTo>
                  <a:cubicBezTo>
                    <a:pt x="27091" y="1586"/>
                    <a:pt x="27091" y="1586"/>
                    <a:pt x="27091" y="1586"/>
                  </a:cubicBezTo>
                  <a:cubicBezTo>
                    <a:pt x="26981" y="1586"/>
                    <a:pt x="26981" y="1586"/>
                    <a:pt x="26981" y="1586"/>
                  </a:cubicBezTo>
                  <a:cubicBezTo>
                    <a:pt x="27072" y="1185"/>
                    <a:pt x="27072" y="1185"/>
                    <a:pt x="27072" y="1185"/>
                  </a:cubicBezTo>
                  <a:close/>
                  <a:moveTo>
                    <a:pt x="27601" y="1094"/>
                  </a:moveTo>
                  <a:cubicBezTo>
                    <a:pt x="27638" y="1459"/>
                    <a:pt x="27638" y="1459"/>
                    <a:pt x="27638" y="1459"/>
                  </a:cubicBezTo>
                  <a:cubicBezTo>
                    <a:pt x="27838" y="1094"/>
                    <a:pt x="27838" y="1094"/>
                    <a:pt x="27838" y="1094"/>
                  </a:cubicBezTo>
                  <a:cubicBezTo>
                    <a:pt x="28002" y="1094"/>
                    <a:pt x="28002" y="1094"/>
                    <a:pt x="28002" y="1094"/>
                  </a:cubicBezTo>
                  <a:cubicBezTo>
                    <a:pt x="27893" y="1586"/>
                    <a:pt x="27893" y="1586"/>
                    <a:pt x="27893" y="1586"/>
                  </a:cubicBezTo>
                  <a:cubicBezTo>
                    <a:pt x="27784" y="1586"/>
                    <a:pt x="27784" y="1586"/>
                    <a:pt x="27784" y="1586"/>
                  </a:cubicBezTo>
                  <a:cubicBezTo>
                    <a:pt x="27875" y="1185"/>
                    <a:pt x="27875" y="1185"/>
                    <a:pt x="27875" y="1185"/>
                  </a:cubicBezTo>
                  <a:cubicBezTo>
                    <a:pt x="27656" y="1586"/>
                    <a:pt x="27656" y="1586"/>
                    <a:pt x="27656" y="1586"/>
                  </a:cubicBezTo>
                  <a:cubicBezTo>
                    <a:pt x="27583" y="1586"/>
                    <a:pt x="27583" y="1586"/>
                    <a:pt x="27583" y="1586"/>
                  </a:cubicBezTo>
                  <a:cubicBezTo>
                    <a:pt x="27528" y="1185"/>
                    <a:pt x="27528" y="1185"/>
                    <a:pt x="27528" y="1185"/>
                  </a:cubicBezTo>
                  <a:cubicBezTo>
                    <a:pt x="27455" y="1586"/>
                    <a:pt x="27455" y="1586"/>
                    <a:pt x="27455" y="1586"/>
                  </a:cubicBezTo>
                  <a:cubicBezTo>
                    <a:pt x="27346" y="1586"/>
                    <a:pt x="27346" y="1586"/>
                    <a:pt x="27346" y="1586"/>
                  </a:cubicBezTo>
                  <a:cubicBezTo>
                    <a:pt x="27455" y="1094"/>
                    <a:pt x="27455" y="1094"/>
                    <a:pt x="27455" y="10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36"/>
            <p:cNvSpPr/>
            <p:nvPr/>
          </p:nvSpPr>
          <p:spPr>
            <a:xfrm>
              <a:off x="7604442" y="4839276"/>
              <a:ext cx="170600" cy="437574"/>
            </a:xfrm>
            <a:prstGeom prst="parallelogram">
              <a:avLst>
                <a:gd name="adj" fmla="val 91071"/>
              </a:avLst>
            </a:prstGeom>
            <a:solidFill>
              <a:schemeClr val="accent1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r-left-mark">
  <p:cSld name="Color-left-mark">
    <p:bg>
      <p:bgPr>
        <a:gradFill>
          <a:gsLst>
            <a:gs pos="0">
              <a:schemeClr val="accent4"/>
            </a:gs>
            <a:gs pos="27000">
              <a:schemeClr val="accent4"/>
            </a:gs>
            <a:gs pos="100000">
              <a:srgbClr val="0076BE"/>
            </a:gs>
          </a:gsLst>
          <a:lin ang="1200000" scaled="0"/>
        </a:gra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37" descr="A picture containing black, white, sitting, indoor&#10;&#10;Description automatically generated"/>
          <p:cNvPicPr preferRelativeResize="0"/>
          <p:nvPr/>
        </p:nvPicPr>
        <p:blipFill rotWithShape="1">
          <a:blip r:embed="rId2">
            <a:alphaModFix amt="17000"/>
          </a:blip>
          <a:srcRect/>
          <a:stretch/>
        </p:blipFill>
        <p:spPr>
          <a:xfrm>
            <a:off x="-1" y="888138"/>
            <a:ext cx="5972035" cy="4255362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37"/>
          <p:cNvSpPr txBox="1">
            <a:spLocks noGrp="1"/>
          </p:cNvSpPr>
          <p:nvPr>
            <p:ph type="title"/>
          </p:nvPr>
        </p:nvSpPr>
        <p:spPr>
          <a:xfrm>
            <a:off x="219456" y="0"/>
            <a:ext cx="8705088" cy="437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37"/>
          <p:cNvSpPr txBox="1">
            <a:spLocks noGrp="1"/>
          </p:cNvSpPr>
          <p:nvPr>
            <p:ph type="body" idx="1"/>
          </p:nvPr>
        </p:nvSpPr>
        <p:spPr>
          <a:xfrm>
            <a:off x="219456" y="1033272"/>
            <a:ext cx="8705088" cy="3630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91425" bIns="45700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458" name="Google Shape;458;p37"/>
          <p:cNvGrpSpPr/>
          <p:nvPr/>
        </p:nvGrpSpPr>
        <p:grpSpPr>
          <a:xfrm>
            <a:off x="320040" y="502920"/>
            <a:ext cx="960120" cy="26676"/>
            <a:chOff x="4550759" y="4178160"/>
            <a:chExt cx="4289400" cy="119160"/>
          </a:xfrm>
        </p:grpSpPr>
        <p:sp>
          <p:nvSpPr>
            <p:cNvPr id="459" name="Google Shape;459;p37"/>
            <p:cNvSpPr/>
            <p:nvPr/>
          </p:nvSpPr>
          <p:spPr>
            <a:xfrm>
              <a:off x="6012360" y="4178160"/>
              <a:ext cx="1391040" cy="119160"/>
            </a:xfrm>
            <a:custGeom>
              <a:avLst/>
              <a:gdLst/>
              <a:ahLst/>
              <a:cxnLst/>
              <a:rect l="l" t="t" r="r" b="b"/>
              <a:pathLst>
                <a:path w="3865" h="332" extrusionOk="0">
                  <a:moveTo>
                    <a:pt x="0" y="332"/>
                  </a:moveTo>
                  <a:lnTo>
                    <a:pt x="3747" y="332"/>
                  </a:lnTo>
                  <a:lnTo>
                    <a:pt x="3865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>
              <a:off x="4550759" y="4178160"/>
              <a:ext cx="1383842" cy="119160"/>
            </a:xfrm>
            <a:custGeom>
              <a:avLst/>
              <a:gdLst/>
              <a:ahLst/>
              <a:cxnLst/>
              <a:rect l="l" t="t" r="r" b="b"/>
              <a:pathLst>
                <a:path w="3845" h="332" extrusionOk="0">
                  <a:moveTo>
                    <a:pt x="3845" y="0"/>
                  </a:moveTo>
                  <a:lnTo>
                    <a:pt x="127" y="0"/>
                  </a:lnTo>
                  <a:lnTo>
                    <a:pt x="0" y="332"/>
                  </a:lnTo>
                  <a:lnTo>
                    <a:pt x="3728" y="33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37"/>
            <p:cNvSpPr/>
            <p:nvPr/>
          </p:nvSpPr>
          <p:spPr>
            <a:xfrm>
              <a:off x="7480799" y="4178160"/>
              <a:ext cx="1359360" cy="119160"/>
            </a:xfrm>
            <a:custGeom>
              <a:avLst/>
              <a:gdLst/>
              <a:ahLst/>
              <a:cxnLst/>
              <a:rect l="l" t="t" r="r" b="b"/>
              <a:pathLst>
                <a:path w="3777" h="332" extrusionOk="0">
                  <a:moveTo>
                    <a:pt x="118" y="0"/>
                  </a:moveTo>
                  <a:lnTo>
                    <a:pt x="0" y="332"/>
                  </a:lnTo>
                  <a:lnTo>
                    <a:pt x="3650" y="332"/>
                  </a:lnTo>
                  <a:lnTo>
                    <a:pt x="3777" y="0"/>
                  </a:ln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2" name="Google Shape;462;p37"/>
          <p:cNvSpPr txBox="1"/>
          <p:nvPr/>
        </p:nvSpPr>
        <p:spPr>
          <a:xfrm>
            <a:off x="504431" y="4870205"/>
            <a:ext cx="3117232" cy="22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©2019 Zscaler, Inc. All rights reserved. ZSCALER CONFIDENTIAL INFORMATION </a:t>
            </a:r>
            <a:endParaRPr/>
          </a:p>
        </p:txBody>
      </p:sp>
      <p:sp>
        <p:nvSpPr>
          <p:cNvPr id="463" name="Google Shape;463;p37"/>
          <p:cNvSpPr txBox="1"/>
          <p:nvPr/>
        </p:nvSpPr>
        <p:spPr>
          <a:xfrm>
            <a:off x="182391" y="4824761"/>
            <a:ext cx="217543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4" name="Google Shape;464;p37"/>
          <p:cNvCxnSpPr/>
          <p:nvPr/>
        </p:nvCxnSpPr>
        <p:spPr>
          <a:xfrm>
            <a:off x="439379" y="4916360"/>
            <a:ext cx="0" cy="9144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4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65" name="Google Shape;465;p37"/>
          <p:cNvGrpSpPr/>
          <p:nvPr/>
        </p:nvGrpSpPr>
        <p:grpSpPr>
          <a:xfrm>
            <a:off x="5932448" y="4839276"/>
            <a:ext cx="2893671" cy="437574"/>
            <a:chOff x="5932448" y="4839276"/>
            <a:chExt cx="2893671" cy="437574"/>
          </a:xfrm>
        </p:grpSpPr>
        <p:sp>
          <p:nvSpPr>
            <p:cNvPr id="466" name="Google Shape;466;p37"/>
            <p:cNvSpPr txBox="1"/>
            <p:nvPr/>
          </p:nvSpPr>
          <p:spPr>
            <a:xfrm>
              <a:off x="5932448" y="4860425"/>
              <a:ext cx="1692645" cy="220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Securing your cloud transformation</a:t>
              </a: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7851401" y="4844351"/>
              <a:ext cx="974718" cy="201168"/>
            </a:xfrm>
            <a:custGeom>
              <a:avLst/>
              <a:gdLst/>
              <a:ahLst/>
              <a:cxnLst/>
              <a:rect l="l" t="t" r="r" b="b"/>
              <a:pathLst>
                <a:path w="28002" h="5780" extrusionOk="0">
                  <a:moveTo>
                    <a:pt x="9342" y="2935"/>
                  </a:moveTo>
                  <a:cubicBezTo>
                    <a:pt x="9488" y="3865"/>
                    <a:pt x="8686" y="4394"/>
                    <a:pt x="7865" y="4449"/>
                  </a:cubicBezTo>
                  <a:cubicBezTo>
                    <a:pt x="7464" y="5179"/>
                    <a:pt x="6606" y="5780"/>
                    <a:pt x="5384" y="5780"/>
                  </a:cubicBezTo>
                  <a:cubicBezTo>
                    <a:pt x="4819" y="5780"/>
                    <a:pt x="4363" y="5689"/>
                    <a:pt x="3925" y="5452"/>
                  </a:cubicBezTo>
                  <a:cubicBezTo>
                    <a:pt x="3816" y="5470"/>
                    <a:pt x="3706" y="5489"/>
                    <a:pt x="3597" y="5489"/>
                  </a:cubicBezTo>
                  <a:cubicBezTo>
                    <a:pt x="3177" y="5489"/>
                    <a:pt x="2885" y="5398"/>
                    <a:pt x="2593" y="5069"/>
                  </a:cubicBezTo>
                  <a:cubicBezTo>
                    <a:pt x="3177" y="4321"/>
                    <a:pt x="4928" y="2971"/>
                    <a:pt x="7080" y="3665"/>
                  </a:cubicBezTo>
                  <a:cubicBezTo>
                    <a:pt x="8230" y="4048"/>
                    <a:pt x="8521" y="3172"/>
                    <a:pt x="8230" y="2845"/>
                  </a:cubicBezTo>
                  <a:cubicBezTo>
                    <a:pt x="7153" y="1623"/>
                    <a:pt x="4709" y="2717"/>
                    <a:pt x="4618" y="2808"/>
                  </a:cubicBezTo>
                  <a:cubicBezTo>
                    <a:pt x="5585" y="1349"/>
                    <a:pt x="9014" y="929"/>
                    <a:pt x="9342" y="2935"/>
                  </a:cubicBezTo>
                  <a:close/>
                  <a:moveTo>
                    <a:pt x="6041" y="1258"/>
                  </a:moveTo>
                  <a:cubicBezTo>
                    <a:pt x="6059" y="1258"/>
                    <a:pt x="5275" y="966"/>
                    <a:pt x="4181" y="1440"/>
                  </a:cubicBezTo>
                  <a:cubicBezTo>
                    <a:pt x="4162" y="1459"/>
                    <a:pt x="4035" y="1386"/>
                    <a:pt x="4035" y="1386"/>
                  </a:cubicBezTo>
                  <a:cubicBezTo>
                    <a:pt x="5092" y="692"/>
                    <a:pt x="6023" y="401"/>
                    <a:pt x="6807" y="510"/>
                  </a:cubicBezTo>
                  <a:cubicBezTo>
                    <a:pt x="6315" y="73"/>
                    <a:pt x="5749" y="0"/>
                    <a:pt x="4928" y="0"/>
                  </a:cubicBezTo>
                  <a:cubicBezTo>
                    <a:pt x="4016" y="0"/>
                    <a:pt x="3213" y="346"/>
                    <a:pt x="2721" y="875"/>
                  </a:cubicBezTo>
                  <a:cubicBezTo>
                    <a:pt x="2557" y="838"/>
                    <a:pt x="2393" y="820"/>
                    <a:pt x="2229" y="820"/>
                  </a:cubicBezTo>
                  <a:cubicBezTo>
                    <a:pt x="1006" y="820"/>
                    <a:pt x="-69" y="1933"/>
                    <a:pt x="4" y="3190"/>
                  </a:cubicBezTo>
                  <a:cubicBezTo>
                    <a:pt x="77" y="4449"/>
                    <a:pt x="1444" y="5252"/>
                    <a:pt x="2229" y="5033"/>
                  </a:cubicBezTo>
                  <a:cubicBezTo>
                    <a:pt x="2247" y="5033"/>
                    <a:pt x="2265" y="5033"/>
                    <a:pt x="2284" y="5033"/>
                  </a:cubicBezTo>
                  <a:cubicBezTo>
                    <a:pt x="2466" y="4193"/>
                    <a:pt x="3177" y="2261"/>
                    <a:pt x="6041" y="1258"/>
                  </a:cubicBezTo>
                  <a:close/>
                  <a:moveTo>
                    <a:pt x="12625" y="2407"/>
                  </a:moveTo>
                  <a:cubicBezTo>
                    <a:pt x="12771" y="1769"/>
                    <a:pt x="12771" y="1769"/>
                    <a:pt x="12771" y="1769"/>
                  </a:cubicBezTo>
                  <a:cubicBezTo>
                    <a:pt x="10309" y="1769"/>
                    <a:pt x="10309" y="1769"/>
                    <a:pt x="10309" y="1769"/>
                  </a:cubicBezTo>
                  <a:cubicBezTo>
                    <a:pt x="10254" y="2006"/>
                    <a:pt x="10254" y="2006"/>
                    <a:pt x="10254" y="2006"/>
                  </a:cubicBezTo>
                  <a:cubicBezTo>
                    <a:pt x="10236" y="2115"/>
                    <a:pt x="10254" y="2206"/>
                    <a:pt x="10309" y="2279"/>
                  </a:cubicBezTo>
                  <a:cubicBezTo>
                    <a:pt x="10364" y="2352"/>
                    <a:pt x="10437" y="2389"/>
                    <a:pt x="10546" y="2389"/>
                  </a:cubicBezTo>
                  <a:cubicBezTo>
                    <a:pt x="11696" y="2389"/>
                    <a:pt x="11696" y="2389"/>
                    <a:pt x="11696" y="2389"/>
                  </a:cubicBezTo>
                  <a:cubicBezTo>
                    <a:pt x="9671" y="4157"/>
                    <a:pt x="9671" y="4157"/>
                    <a:pt x="9671" y="4157"/>
                  </a:cubicBezTo>
                  <a:cubicBezTo>
                    <a:pt x="9543" y="4759"/>
                    <a:pt x="9543" y="4759"/>
                    <a:pt x="9543" y="4759"/>
                  </a:cubicBezTo>
                  <a:cubicBezTo>
                    <a:pt x="12133" y="4759"/>
                    <a:pt x="12133" y="4759"/>
                    <a:pt x="12133" y="4759"/>
                  </a:cubicBezTo>
                  <a:cubicBezTo>
                    <a:pt x="12297" y="4102"/>
                    <a:pt x="12297" y="4102"/>
                    <a:pt x="12297" y="4102"/>
                  </a:cubicBezTo>
                  <a:cubicBezTo>
                    <a:pt x="10637" y="4102"/>
                    <a:pt x="10637" y="4102"/>
                    <a:pt x="10637" y="4102"/>
                  </a:cubicBezTo>
                  <a:close/>
                  <a:moveTo>
                    <a:pt x="14267" y="2917"/>
                  </a:moveTo>
                  <a:cubicBezTo>
                    <a:pt x="14231" y="2917"/>
                    <a:pt x="14103" y="2898"/>
                    <a:pt x="14049" y="2881"/>
                  </a:cubicBezTo>
                  <a:cubicBezTo>
                    <a:pt x="13684" y="2790"/>
                    <a:pt x="13520" y="2699"/>
                    <a:pt x="13538" y="2571"/>
                  </a:cubicBezTo>
                  <a:cubicBezTo>
                    <a:pt x="13556" y="2480"/>
                    <a:pt x="13611" y="2425"/>
                    <a:pt x="13684" y="2370"/>
                  </a:cubicBezTo>
                  <a:cubicBezTo>
                    <a:pt x="13775" y="2334"/>
                    <a:pt x="13885" y="2297"/>
                    <a:pt x="14049" y="2297"/>
                  </a:cubicBezTo>
                  <a:cubicBezTo>
                    <a:pt x="14194" y="2297"/>
                    <a:pt x="14322" y="2334"/>
                    <a:pt x="14395" y="2407"/>
                  </a:cubicBezTo>
                  <a:cubicBezTo>
                    <a:pt x="14413" y="2443"/>
                    <a:pt x="14431" y="2462"/>
                    <a:pt x="14468" y="2498"/>
                  </a:cubicBezTo>
                  <a:cubicBezTo>
                    <a:pt x="14504" y="2626"/>
                    <a:pt x="14595" y="2680"/>
                    <a:pt x="14741" y="2680"/>
                  </a:cubicBezTo>
                  <a:cubicBezTo>
                    <a:pt x="15234" y="2680"/>
                    <a:pt x="15234" y="2680"/>
                    <a:pt x="15234" y="2680"/>
                  </a:cubicBezTo>
                  <a:cubicBezTo>
                    <a:pt x="15289" y="2389"/>
                    <a:pt x="15216" y="2152"/>
                    <a:pt x="15052" y="1951"/>
                  </a:cubicBezTo>
                  <a:cubicBezTo>
                    <a:pt x="14851" y="1787"/>
                    <a:pt x="14559" y="1696"/>
                    <a:pt x="14176" y="1696"/>
                  </a:cubicBezTo>
                  <a:cubicBezTo>
                    <a:pt x="13812" y="1696"/>
                    <a:pt x="13501" y="1787"/>
                    <a:pt x="13228" y="1951"/>
                  </a:cubicBezTo>
                  <a:cubicBezTo>
                    <a:pt x="12972" y="2152"/>
                    <a:pt x="12808" y="2389"/>
                    <a:pt x="12735" y="2662"/>
                  </a:cubicBezTo>
                  <a:cubicBezTo>
                    <a:pt x="12698" y="2898"/>
                    <a:pt x="12717" y="3063"/>
                    <a:pt x="12844" y="3209"/>
                  </a:cubicBezTo>
                  <a:cubicBezTo>
                    <a:pt x="12954" y="3336"/>
                    <a:pt x="13191" y="3464"/>
                    <a:pt x="13556" y="3555"/>
                  </a:cubicBezTo>
                  <a:cubicBezTo>
                    <a:pt x="13629" y="3574"/>
                    <a:pt x="13720" y="3592"/>
                    <a:pt x="13848" y="3628"/>
                  </a:cubicBezTo>
                  <a:cubicBezTo>
                    <a:pt x="14158" y="3683"/>
                    <a:pt x="14286" y="3792"/>
                    <a:pt x="14249" y="3920"/>
                  </a:cubicBezTo>
                  <a:cubicBezTo>
                    <a:pt x="14231" y="4011"/>
                    <a:pt x="14176" y="4084"/>
                    <a:pt x="14067" y="4139"/>
                  </a:cubicBezTo>
                  <a:cubicBezTo>
                    <a:pt x="13957" y="4193"/>
                    <a:pt x="13848" y="4212"/>
                    <a:pt x="13702" y="4212"/>
                  </a:cubicBezTo>
                  <a:cubicBezTo>
                    <a:pt x="13520" y="4212"/>
                    <a:pt x="13374" y="4175"/>
                    <a:pt x="13282" y="4102"/>
                  </a:cubicBezTo>
                  <a:cubicBezTo>
                    <a:pt x="13191" y="4029"/>
                    <a:pt x="13155" y="3920"/>
                    <a:pt x="13191" y="3774"/>
                  </a:cubicBezTo>
                  <a:cubicBezTo>
                    <a:pt x="12425" y="3774"/>
                    <a:pt x="12425" y="3774"/>
                    <a:pt x="12425" y="3774"/>
                  </a:cubicBezTo>
                  <a:cubicBezTo>
                    <a:pt x="12407" y="3811"/>
                    <a:pt x="12407" y="3811"/>
                    <a:pt x="12407" y="3811"/>
                  </a:cubicBezTo>
                  <a:cubicBezTo>
                    <a:pt x="12334" y="4139"/>
                    <a:pt x="12388" y="4394"/>
                    <a:pt x="12571" y="4558"/>
                  </a:cubicBezTo>
                  <a:cubicBezTo>
                    <a:pt x="12735" y="4722"/>
                    <a:pt x="13045" y="4814"/>
                    <a:pt x="13465" y="4814"/>
                  </a:cubicBezTo>
                  <a:cubicBezTo>
                    <a:pt x="13921" y="4814"/>
                    <a:pt x="14267" y="4741"/>
                    <a:pt x="14541" y="4576"/>
                  </a:cubicBezTo>
                  <a:cubicBezTo>
                    <a:pt x="14814" y="4394"/>
                    <a:pt x="14997" y="4139"/>
                    <a:pt x="15070" y="3811"/>
                  </a:cubicBezTo>
                  <a:cubicBezTo>
                    <a:pt x="15125" y="3574"/>
                    <a:pt x="15088" y="3391"/>
                    <a:pt x="14979" y="3263"/>
                  </a:cubicBezTo>
                  <a:cubicBezTo>
                    <a:pt x="14869" y="3136"/>
                    <a:pt x="14614" y="3026"/>
                    <a:pt x="14267" y="2917"/>
                  </a:cubicBezTo>
                  <a:close/>
                  <a:moveTo>
                    <a:pt x="17076" y="3902"/>
                  </a:moveTo>
                  <a:cubicBezTo>
                    <a:pt x="17022" y="3938"/>
                    <a:pt x="16985" y="3956"/>
                    <a:pt x="16967" y="3975"/>
                  </a:cubicBezTo>
                  <a:cubicBezTo>
                    <a:pt x="16949" y="4011"/>
                    <a:pt x="16839" y="4084"/>
                    <a:pt x="16821" y="4084"/>
                  </a:cubicBezTo>
                  <a:cubicBezTo>
                    <a:pt x="16711" y="4139"/>
                    <a:pt x="16602" y="4157"/>
                    <a:pt x="16474" y="4157"/>
                  </a:cubicBezTo>
                  <a:cubicBezTo>
                    <a:pt x="16274" y="4157"/>
                    <a:pt x="16146" y="4102"/>
                    <a:pt x="16073" y="3975"/>
                  </a:cubicBezTo>
                  <a:cubicBezTo>
                    <a:pt x="15982" y="3847"/>
                    <a:pt x="15964" y="3592"/>
                    <a:pt x="16037" y="3245"/>
                  </a:cubicBezTo>
                  <a:cubicBezTo>
                    <a:pt x="16128" y="2898"/>
                    <a:pt x="16237" y="2662"/>
                    <a:pt x="16420" y="2516"/>
                  </a:cubicBezTo>
                  <a:cubicBezTo>
                    <a:pt x="16547" y="2407"/>
                    <a:pt x="16693" y="2352"/>
                    <a:pt x="16857" y="2352"/>
                  </a:cubicBezTo>
                  <a:cubicBezTo>
                    <a:pt x="17040" y="2352"/>
                    <a:pt x="17168" y="2407"/>
                    <a:pt x="17241" y="2516"/>
                  </a:cubicBezTo>
                  <a:cubicBezTo>
                    <a:pt x="17259" y="2553"/>
                    <a:pt x="17295" y="2607"/>
                    <a:pt x="17314" y="2680"/>
                  </a:cubicBezTo>
                  <a:cubicBezTo>
                    <a:pt x="18098" y="2680"/>
                    <a:pt x="18098" y="2680"/>
                    <a:pt x="18098" y="2680"/>
                  </a:cubicBezTo>
                  <a:cubicBezTo>
                    <a:pt x="18098" y="2462"/>
                    <a:pt x="18043" y="2261"/>
                    <a:pt x="17934" y="2097"/>
                  </a:cubicBezTo>
                  <a:cubicBezTo>
                    <a:pt x="17752" y="1824"/>
                    <a:pt x="17441" y="1696"/>
                    <a:pt x="16985" y="1696"/>
                  </a:cubicBezTo>
                  <a:cubicBezTo>
                    <a:pt x="16547" y="1696"/>
                    <a:pt x="16183" y="1842"/>
                    <a:pt x="15891" y="2115"/>
                  </a:cubicBezTo>
                  <a:cubicBezTo>
                    <a:pt x="15599" y="2389"/>
                    <a:pt x="15398" y="2753"/>
                    <a:pt x="15271" y="3245"/>
                  </a:cubicBezTo>
                  <a:cubicBezTo>
                    <a:pt x="15161" y="3738"/>
                    <a:pt x="15198" y="4139"/>
                    <a:pt x="15380" y="4394"/>
                  </a:cubicBezTo>
                  <a:cubicBezTo>
                    <a:pt x="15544" y="4686"/>
                    <a:pt x="15854" y="4814"/>
                    <a:pt x="16292" y="4814"/>
                  </a:cubicBezTo>
                  <a:cubicBezTo>
                    <a:pt x="16638" y="4814"/>
                    <a:pt x="16949" y="4722"/>
                    <a:pt x="17222" y="4558"/>
                  </a:cubicBezTo>
                  <a:cubicBezTo>
                    <a:pt x="17496" y="4394"/>
                    <a:pt x="17697" y="4157"/>
                    <a:pt x="17861" y="3829"/>
                  </a:cubicBezTo>
                  <a:cubicBezTo>
                    <a:pt x="17295" y="3829"/>
                    <a:pt x="17295" y="3829"/>
                    <a:pt x="17295" y="3829"/>
                  </a:cubicBezTo>
                  <a:cubicBezTo>
                    <a:pt x="17204" y="3829"/>
                    <a:pt x="17131" y="3847"/>
                    <a:pt x="17076" y="3902"/>
                  </a:cubicBezTo>
                  <a:close/>
                  <a:moveTo>
                    <a:pt x="20505" y="3574"/>
                  </a:moveTo>
                  <a:cubicBezTo>
                    <a:pt x="20451" y="3865"/>
                    <a:pt x="20341" y="4102"/>
                    <a:pt x="20195" y="4266"/>
                  </a:cubicBezTo>
                  <a:cubicBezTo>
                    <a:pt x="20050" y="4449"/>
                    <a:pt x="19886" y="4558"/>
                    <a:pt x="19721" y="4631"/>
                  </a:cubicBezTo>
                  <a:cubicBezTo>
                    <a:pt x="19539" y="4722"/>
                    <a:pt x="19357" y="4777"/>
                    <a:pt x="19174" y="4795"/>
                  </a:cubicBezTo>
                  <a:cubicBezTo>
                    <a:pt x="18992" y="4814"/>
                    <a:pt x="18846" y="4814"/>
                    <a:pt x="18700" y="4814"/>
                  </a:cubicBezTo>
                  <a:cubicBezTo>
                    <a:pt x="18444" y="4814"/>
                    <a:pt x="18207" y="4741"/>
                    <a:pt x="18043" y="4595"/>
                  </a:cubicBezTo>
                  <a:cubicBezTo>
                    <a:pt x="17879" y="4449"/>
                    <a:pt x="17824" y="4212"/>
                    <a:pt x="17916" y="3865"/>
                  </a:cubicBezTo>
                  <a:cubicBezTo>
                    <a:pt x="17988" y="3555"/>
                    <a:pt x="18116" y="3336"/>
                    <a:pt x="18335" y="3190"/>
                  </a:cubicBezTo>
                  <a:cubicBezTo>
                    <a:pt x="18554" y="3063"/>
                    <a:pt x="18809" y="2971"/>
                    <a:pt x="19101" y="2917"/>
                  </a:cubicBezTo>
                  <a:cubicBezTo>
                    <a:pt x="19138" y="2917"/>
                    <a:pt x="19357" y="2881"/>
                    <a:pt x="19430" y="2881"/>
                  </a:cubicBezTo>
                  <a:cubicBezTo>
                    <a:pt x="19776" y="2826"/>
                    <a:pt x="19958" y="2735"/>
                    <a:pt x="19995" y="2589"/>
                  </a:cubicBezTo>
                  <a:cubicBezTo>
                    <a:pt x="20013" y="2480"/>
                    <a:pt x="19977" y="2407"/>
                    <a:pt x="19867" y="2370"/>
                  </a:cubicBezTo>
                  <a:cubicBezTo>
                    <a:pt x="19758" y="2334"/>
                    <a:pt x="19649" y="2316"/>
                    <a:pt x="19557" y="2316"/>
                  </a:cubicBezTo>
                  <a:cubicBezTo>
                    <a:pt x="19448" y="2316"/>
                    <a:pt x="19357" y="2334"/>
                    <a:pt x="19265" y="2370"/>
                  </a:cubicBezTo>
                  <a:cubicBezTo>
                    <a:pt x="19174" y="2389"/>
                    <a:pt x="19101" y="2443"/>
                    <a:pt x="19046" y="2534"/>
                  </a:cubicBezTo>
                  <a:cubicBezTo>
                    <a:pt x="18298" y="2534"/>
                    <a:pt x="18298" y="2534"/>
                    <a:pt x="18298" y="2534"/>
                  </a:cubicBezTo>
                  <a:cubicBezTo>
                    <a:pt x="18371" y="2297"/>
                    <a:pt x="18517" y="2115"/>
                    <a:pt x="18736" y="1951"/>
                  </a:cubicBezTo>
                  <a:cubicBezTo>
                    <a:pt x="18973" y="1787"/>
                    <a:pt x="19284" y="1696"/>
                    <a:pt x="19667" y="1696"/>
                  </a:cubicBezTo>
                  <a:cubicBezTo>
                    <a:pt x="20086" y="1696"/>
                    <a:pt x="20396" y="1769"/>
                    <a:pt x="20560" y="1915"/>
                  </a:cubicBezTo>
                  <a:cubicBezTo>
                    <a:pt x="20743" y="2061"/>
                    <a:pt x="20816" y="2279"/>
                    <a:pt x="20743" y="2534"/>
                  </a:cubicBezTo>
                  <a:close/>
                  <a:moveTo>
                    <a:pt x="19849" y="3245"/>
                  </a:moveTo>
                  <a:cubicBezTo>
                    <a:pt x="19740" y="3300"/>
                    <a:pt x="19576" y="3355"/>
                    <a:pt x="19375" y="3391"/>
                  </a:cubicBezTo>
                  <a:cubicBezTo>
                    <a:pt x="19101" y="3446"/>
                    <a:pt x="19101" y="3446"/>
                    <a:pt x="19101" y="3446"/>
                  </a:cubicBezTo>
                  <a:cubicBezTo>
                    <a:pt x="18955" y="3501"/>
                    <a:pt x="18864" y="3537"/>
                    <a:pt x="18773" y="3592"/>
                  </a:cubicBezTo>
                  <a:cubicBezTo>
                    <a:pt x="18718" y="3683"/>
                    <a:pt x="18663" y="3774"/>
                    <a:pt x="18645" y="3847"/>
                  </a:cubicBezTo>
                  <a:cubicBezTo>
                    <a:pt x="18627" y="3956"/>
                    <a:pt x="18627" y="4048"/>
                    <a:pt x="18681" y="4120"/>
                  </a:cubicBezTo>
                  <a:cubicBezTo>
                    <a:pt x="18736" y="4175"/>
                    <a:pt x="18827" y="4212"/>
                    <a:pt x="18955" y="4212"/>
                  </a:cubicBezTo>
                  <a:cubicBezTo>
                    <a:pt x="19174" y="4212"/>
                    <a:pt x="19338" y="4157"/>
                    <a:pt x="19503" y="4029"/>
                  </a:cubicBezTo>
                  <a:cubicBezTo>
                    <a:pt x="19649" y="3902"/>
                    <a:pt x="19740" y="3738"/>
                    <a:pt x="19794" y="3537"/>
                  </a:cubicBezTo>
                  <a:close/>
                  <a:moveTo>
                    <a:pt x="22038" y="984"/>
                  </a:moveTo>
                  <a:cubicBezTo>
                    <a:pt x="21983" y="911"/>
                    <a:pt x="21892" y="893"/>
                    <a:pt x="21801" y="893"/>
                  </a:cubicBezTo>
                  <a:cubicBezTo>
                    <a:pt x="21381" y="893"/>
                    <a:pt x="21381" y="893"/>
                    <a:pt x="21381" y="893"/>
                  </a:cubicBezTo>
                  <a:cubicBezTo>
                    <a:pt x="20505" y="4759"/>
                    <a:pt x="20505" y="4759"/>
                    <a:pt x="20505" y="4759"/>
                  </a:cubicBezTo>
                  <a:cubicBezTo>
                    <a:pt x="21290" y="4759"/>
                    <a:pt x="21290" y="4759"/>
                    <a:pt x="21290" y="4759"/>
                  </a:cubicBezTo>
                  <a:cubicBezTo>
                    <a:pt x="22092" y="1258"/>
                    <a:pt x="22092" y="1258"/>
                    <a:pt x="22092" y="1258"/>
                  </a:cubicBezTo>
                  <a:cubicBezTo>
                    <a:pt x="22111" y="1148"/>
                    <a:pt x="22092" y="1057"/>
                    <a:pt x="22038" y="984"/>
                  </a:cubicBezTo>
                  <a:close/>
                  <a:moveTo>
                    <a:pt x="23844" y="3829"/>
                  </a:moveTo>
                  <a:cubicBezTo>
                    <a:pt x="24409" y="3829"/>
                    <a:pt x="24409" y="3829"/>
                    <a:pt x="24409" y="3829"/>
                  </a:cubicBezTo>
                  <a:cubicBezTo>
                    <a:pt x="24245" y="4157"/>
                    <a:pt x="24026" y="4394"/>
                    <a:pt x="23771" y="4558"/>
                  </a:cubicBezTo>
                  <a:cubicBezTo>
                    <a:pt x="23497" y="4722"/>
                    <a:pt x="23187" y="4814"/>
                    <a:pt x="22822" y="4814"/>
                  </a:cubicBezTo>
                  <a:cubicBezTo>
                    <a:pt x="22402" y="4814"/>
                    <a:pt x="22092" y="4686"/>
                    <a:pt x="21910" y="4394"/>
                  </a:cubicBezTo>
                  <a:cubicBezTo>
                    <a:pt x="21746" y="4139"/>
                    <a:pt x="21710" y="3738"/>
                    <a:pt x="21819" y="3245"/>
                  </a:cubicBezTo>
                  <a:cubicBezTo>
                    <a:pt x="21928" y="2753"/>
                    <a:pt x="22129" y="2389"/>
                    <a:pt x="22421" y="2115"/>
                  </a:cubicBezTo>
                  <a:cubicBezTo>
                    <a:pt x="22731" y="1842"/>
                    <a:pt x="23096" y="1696"/>
                    <a:pt x="23534" y="1696"/>
                  </a:cubicBezTo>
                  <a:cubicBezTo>
                    <a:pt x="23971" y="1696"/>
                    <a:pt x="24299" y="1824"/>
                    <a:pt x="24482" y="2097"/>
                  </a:cubicBezTo>
                  <a:cubicBezTo>
                    <a:pt x="24664" y="2389"/>
                    <a:pt x="24701" y="2772"/>
                    <a:pt x="24573" y="3263"/>
                  </a:cubicBezTo>
                  <a:cubicBezTo>
                    <a:pt x="24573" y="3300"/>
                    <a:pt x="24537" y="3446"/>
                    <a:pt x="24518" y="3464"/>
                  </a:cubicBezTo>
                  <a:cubicBezTo>
                    <a:pt x="22567" y="3464"/>
                    <a:pt x="22567" y="3464"/>
                    <a:pt x="22567" y="3464"/>
                  </a:cubicBezTo>
                  <a:cubicBezTo>
                    <a:pt x="22530" y="3701"/>
                    <a:pt x="22548" y="3865"/>
                    <a:pt x="22621" y="3975"/>
                  </a:cubicBezTo>
                  <a:cubicBezTo>
                    <a:pt x="22694" y="4102"/>
                    <a:pt x="22822" y="4175"/>
                    <a:pt x="23023" y="4157"/>
                  </a:cubicBezTo>
                  <a:cubicBezTo>
                    <a:pt x="23297" y="4157"/>
                    <a:pt x="23406" y="4066"/>
                    <a:pt x="23443" y="4048"/>
                  </a:cubicBezTo>
                  <a:cubicBezTo>
                    <a:pt x="23461" y="4029"/>
                    <a:pt x="23552" y="3938"/>
                    <a:pt x="23625" y="3902"/>
                  </a:cubicBezTo>
                  <a:cubicBezTo>
                    <a:pt x="23680" y="3847"/>
                    <a:pt x="23753" y="3829"/>
                    <a:pt x="23844" y="3829"/>
                  </a:cubicBezTo>
                  <a:close/>
                  <a:moveTo>
                    <a:pt x="22694" y="2953"/>
                  </a:moveTo>
                  <a:cubicBezTo>
                    <a:pt x="23844" y="2953"/>
                    <a:pt x="23844" y="2953"/>
                    <a:pt x="23844" y="2953"/>
                  </a:cubicBezTo>
                  <a:cubicBezTo>
                    <a:pt x="23862" y="2753"/>
                    <a:pt x="23844" y="2607"/>
                    <a:pt x="23789" y="2516"/>
                  </a:cubicBezTo>
                  <a:cubicBezTo>
                    <a:pt x="23716" y="2407"/>
                    <a:pt x="23588" y="2352"/>
                    <a:pt x="23406" y="2352"/>
                  </a:cubicBezTo>
                  <a:cubicBezTo>
                    <a:pt x="23242" y="2352"/>
                    <a:pt x="23096" y="2407"/>
                    <a:pt x="22968" y="2516"/>
                  </a:cubicBezTo>
                  <a:cubicBezTo>
                    <a:pt x="22822" y="2607"/>
                    <a:pt x="22731" y="2772"/>
                    <a:pt x="22694" y="2953"/>
                  </a:cubicBezTo>
                  <a:close/>
                  <a:moveTo>
                    <a:pt x="26689" y="1769"/>
                  </a:moveTo>
                  <a:cubicBezTo>
                    <a:pt x="26488" y="1769"/>
                    <a:pt x="26288" y="1787"/>
                    <a:pt x="26087" y="1842"/>
                  </a:cubicBezTo>
                  <a:cubicBezTo>
                    <a:pt x="25887" y="1897"/>
                    <a:pt x="25704" y="1988"/>
                    <a:pt x="25522" y="2097"/>
                  </a:cubicBezTo>
                  <a:cubicBezTo>
                    <a:pt x="25358" y="2206"/>
                    <a:pt x="25194" y="2370"/>
                    <a:pt x="25066" y="2571"/>
                  </a:cubicBezTo>
                  <a:cubicBezTo>
                    <a:pt x="24938" y="2772"/>
                    <a:pt x="24829" y="3008"/>
                    <a:pt x="24774" y="3300"/>
                  </a:cubicBezTo>
                  <a:cubicBezTo>
                    <a:pt x="24427" y="4759"/>
                    <a:pt x="24427" y="4759"/>
                    <a:pt x="24427" y="4759"/>
                  </a:cubicBezTo>
                  <a:cubicBezTo>
                    <a:pt x="25230" y="4759"/>
                    <a:pt x="25230" y="4759"/>
                    <a:pt x="25230" y="4759"/>
                  </a:cubicBezTo>
                  <a:cubicBezTo>
                    <a:pt x="25577" y="3227"/>
                    <a:pt x="25577" y="3227"/>
                    <a:pt x="25577" y="3227"/>
                  </a:cubicBezTo>
                  <a:cubicBezTo>
                    <a:pt x="25631" y="2990"/>
                    <a:pt x="25741" y="2845"/>
                    <a:pt x="25850" y="2717"/>
                  </a:cubicBezTo>
                  <a:cubicBezTo>
                    <a:pt x="26123" y="2407"/>
                    <a:pt x="26634" y="2443"/>
                    <a:pt x="26634" y="2443"/>
                  </a:cubicBezTo>
                  <a:cubicBezTo>
                    <a:pt x="26817" y="1769"/>
                    <a:pt x="26817" y="1769"/>
                    <a:pt x="26817" y="1769"/>
                  </a:cubicBezTo>
                  <a:cubicBezTo>
                    <a:pt x="26799" y="1769"/>
                    <a:pt x="26707" y="1769"/>
                    <a:pt x="26689" y="1769"/>
                  </a:cubicBezTo>
                  <a:close/>
                  <a:moveTo>
                    <a:pt x="26908" y="1185"/>
                  </a:moveTo>
                  <a:cubicBezTo>
                    <a:pt x="26926" y="1094"/>
                    <a:pt x="26926" y="1094"/>
                    <a:pt x="26926" y="1094"/>
                  </a:cubicBezTo>
                  <a:cubicBezTo>
                    <a:pt x="27346" y="1094"/>
                    <a:pt x="27346" y="1094"/>
                    <a:pt x="27346" y="1094"/>
                  </a:cubicBezTo>
                  <a:cubicBezTo>
                    <a:pt x="27328" y="1185"/>
                    <a:pt x="27328" y="1185"/>
                    <a:pt x="27328" y="1185"/>
                  </a:cubicBezTo>
                  <a:cubicBezTo>
                    <a:pt x="27182" y="1185"/>
                    <a:pt x="27182" y="1185"/>
                    <a:pt x="27182" y="1185"/>
                  </a:cubicBezTo>
                  <a:cubicBezTo>
                    <a:pt x="27091" y="1586"/>
                    <a:pt x="27091" y="1586"/>
                    <a:pt x="27091" y="1586"/>
                  </a:cubicBezTo>
                  <a:cubicBezTo>
                    <a:pt x="26981" y="1586"/>
                    <a:pt x="26981" y="1586"/>
                    <a:pt x="26981" y="1586"/>
                  </a:cubicBezTo>
                  <a:cubicBezTo>
                    <a:pt x="27072" y="1185"/>
                    <a:pt x="27072" y="1185"/>
                    <a:pt x="27072" y="1185"/>
                  </a:cubicBezTo>
                  <a:close/>
                  <a:moveTo>
                    <a:pt x="27601" y="1094"/>
                  </a:moveTo>
                  <a:cubicBezTo>
                    <a:pt x="27638" y="1459"/>
                    <a:pt x="27638" y="1459"/>
                    <a:pt x="27638" y="1459"/>
                  </a:cubicBezTo>
                  <a:cubicBezTo>
                    <a:pt x="27838" y="1094"/>
                    <a:pt x="27838" y="1094"/>
                    <a:pt x="27838" y="1094"/>
                  </a:cubicBezTo>
                  <a:cubicBezTo>
                    <a:pt x="28002" y="1094"/>
                    <a:pt x="28002" y="1094"/>
                    <a:pt x="28002" y="1094"/>
                  </a:cubicBezTo>
                  <a:cubicBezTo>
                    <a:pt x="27893" y="1586"/>
                    <a:pt x="27893" y="1586"/>
                    <a:pt x="27893" y="1586"/>
                  </a:cubicBezTo>
                  <a:cubicBezTo>
                    <a:pt x="27784" y="1586"/>
                    <a:pt x="27784" y="1586"/>
                    <a:pt x="27784" y="1586"/>
                  </a:cubicBezTo>
                  <a:cubicBezTo>
                    <a:pt x="27875" y="1185"/>
                    <a:pt x="27875" y="1185"/>
                    <a:pt x="27875" y="1185"/>
                  </a:cubicBezTo>
                  <a:cubicBezTo>
                    <a:pt x="27656" y="1586"/>
                    <a:pt x="27656" y="1586"/>
                    <a:pt x="27656" y="1586"/>
                  </a:cubicBezTo>
                  <a:cubicBezTo>
                    <a:pt x="27583" y="1586"/>
                    <a:pt x="27583" y="1586"/>
                    <a:pt x="27583" y="1586"/>
                  </a:cubicBezTo>
                  <a:cubicBezTo>
                    <a:pt x="27528" y="1185"/>
                    <a:pt x="27528" y="1185"/>
                    <a:pt x="27528" y="1185"/>
                  </a:cubicBezTo>
                  <a:cubicBezTo>
                    <a:pt x="27455" y="1586"/>
                    <a:pt x="27455" y="1586"/>
                    <a:pt x="27455" y="1586"/>
                  </a:cubicBezTo>
                  <a:cubicBezTo>
                    <a:pt x="27346" y="1586"/>
                    <a:pt x="27346" y="1586"/>
                    <a:pt x="27346" y="1586"/>
                  </a:cubicBezTo>
                  <a:cubicBezTo>
                    <a:pt x="27455" y="1094"/>
                    <a:pt x="27455" y="1094"/>
                    <a:pt x="27455" y="10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7604442" y="4839276"/>
              <a:ext cx="170600" cy="437574"/>
            </a:xfrm>
            <a:prstGeom prst="parallelogram">
              <a:avLst>
                <a:gd name="adj" fmla="val 91071"/>
              </a:avLst>
            </a:pr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r-left-mark-subhead">
  <p:cSld name="Color-left-mark-subhead">
    <p:bg>
      <p:bgPr>
        <a:gradFill>
          <a:gsLst>
            <a:gs pos="0">
              <a:schemeClr val="accent4"/>
            </a:gs>
            <a:gs pos="27000">
              <a:schemeClr val="accent4"/>
            </a:gs>
            <a:gs pos="100000">
              <a:srgbClr val="0076BE"/>
            </a:gs>
          </a:gsLst>
          <a:lin ang="1200000" scaled="0"/>
        </a:gradFill>
        <a:effectLst/>
      </p:bgPr>
    </p:bg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38" descr="A picture containing black, white, sitting, indoor&#10;&#10;Description automatically generated"/>
          <p:cNvPicPr preferRelativeResize="0"/>
          <p:nvPr/>
        </p:nvPicPr>
        <p:blipFill rotWithShape="1">
          <a:blip r:embed="rId2">
            <a:alphaModFix amt="17000"/>
          </a:blip>
          <a:srcRect/>
          <a:stretch/>
        </p:blipFill>
        <p:spPr>
          <a:xfrm>
            <a:off x="-1" y="888138"/>
            <a:ext cx="5972035" cy="4255362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38"/>
          <p:cNvSpPr txBox="1">
            <a:spLocks noGrp="1"/>
          </p:cNvSpPr>
          <p:nvPr>
            <p:ph type="title"/>
          </p:nvPr>
        </p:nvSpPr>
        <p:spPr>
          <a:xfrm>
            <a:off x="219456" y="0"/>
            <a:ext cx="8705088" cy="437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8"/>
          <p:cNvSpPr txBox="1">
            <a:spLocks noGrp="1"/>
          </p:cNvSpPr>
          <p:nvPr>
            <p:ph type="body" idx="1"/>
          </p:nvPr>
        </p:nvSpPr>
        <p:spPr>
          <a:xfrm>
            <a:off x="219456" y="1143000"/>
            <a:ext cx="8705088" cy="352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91425" bIns="45700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3" name="Google Shape;473;p38"/>
          <p:cNvSpPr txBox="1">
            <a:spLocks noGrp="1"/>
          </p:cNvSpPr>
          <p:nvPr>
            <p:ph type="body" idx="2"/>
          </p:nvPr>
        </p:nvSpPr>
        <p:spPr>
          <a:xfrm>
            <a:off x="219456" y="438912"/>
            <a:ext cx="8705088" cy="24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0" rIns="914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474" name="Google Shape;474;p38"/>
          <p:cNvGrpSpPr/>
          <p:nvPr/>
        </p:nvGrpSpPr>
        <p:grpSpPr>
          <a:xfrm>
            <a:off x="336550" y="694944"/>
            <a:ext cx="960120" cy="26676"/>
            <a:chOff x="4550759" y="4178160"/>
            <a:chExt cx="4289400" cy="119160"/>
          </a:xfrm>
        </p:grpSpPr>
        <p:sp>
          <p:nvSpPr>
            <p:cNvPr id="475" name="Google Shape;475;p38"/>
            <p:cNvSpPr/>
            <p:nvPr/>
          </p:nvSpPr>
          <p:spPr>
            <a:xfrm>
              <a:off x="6012360" y="4178160"/>
              <a:ext cx="1391040" cy="119160"/>
            </a:xfrm>
            <a:custGeom>
              <a:avLst/>
              <a:gdLst/>
              <a:ahLst/>
              <a:cxnLst/>
              <a:rect l="l" t="t" r="r" b="b"/>
              <a:pathLst>
                <a:path w="3865" h="332" extrusionOk="0">
                  <a:moveTo>
                    <a:pt x="0" y="332"/>
                  </a:moveTo>
                  <a:lnTo>
                    <a:pt x="3747" y="332"/>
                  </a:lnTo>
                  <a:lnTo>
                    <a:pt x="3865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38"/>
            <p:cNvSpPr/>
            <p:nvPr/>
          </p:nvSpPr>
          <p:spPr>
            <a:xfrm>
              <a:off x="4550759" y="4178160"/>
              <a:ext cx="1383842" cy="119160"/>
            </a:xfrm>
            <a:custGeom>
              <a:avLst/>
              <a:gdLst/>
              <a:ahLst/>
              <a:cxnLst/>
              <a:rect l="l" t="t" r="r" b="b"/>
              <a:pathLst>
                <a:path w="3845" h="332" extrusionOk="0">
                  <a:moveTo>
                    <a:pt x="3845" y="0"/>
                  </a:moveTo>
                  <a:lnTo>
                    <a:pt x="127" y="0"/>
                  </a:lnTo>
                  <a:lnTo>
                    <a:pt x="0" y="332"/>
                  </a:lnTo>
                  <a:lnTo>
                    <a:pt x="3728" y="33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38"/>
            <p:cNvSpPr/>
            <p:nvPr/>
          </p:nvSpPr>
          <p:spPr>
            <a:xfrm>
              <a:off x="7480799" y="4178160"/>
              <a:ext cx="1359360" cy="119160"/>
            </a:xfrm>
            <a:custGeom>
              <a:avLst/>
              <a:gdLst/>
              <a:ahLst/>
              <a:cxnLst/>
              <a:rect l="l" t="t" r="r" b="b"/>
              <a:pathLst>
                <a:path w="3777" h="332" extrusionOk="0">
                  <a:moveTo>
                    <a:pt x="118" y="0"/>
                  </a:moveTo>
                  <a:lnTo>
                    <a:pt x="0" y="332"/>
                  </a:lnTo>
                  <a:lnTo>
                    <a:pt x="3650" y="332"/>
                  </a:lnTo>
                  <a:lnTo>
                    <a:pt x="3777" y="0"/>
                  </a:ln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8" name="Google Shape;478;p38"/>
          <p:cNvSpPr txBox="1"/>
          <p:nvPr/>
        </p:nvSpPr>
        <p:spPr>
          <a:xfrm>
            <a:off x="504431" y="4870205"/>
            <a:ext cx="3117232" cy="22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©2019 Zscaler, Inc. All rights reserved. ZSCALER CONFIDENTIAL INFORMATION </a:t>
            </a:r>
            <a:endParaRPr/>
          </a:p>
        </p:txBody>
      </p:sp>
      <p:sp>
        <p:nvSpPr>
          <p:cNvPr id="479" name="Google Shape;479;p38"/>
          <p:cNvSpPr txBox="1"/>
          <p:nvPr/>
        </p:nvSpPr>
        <p:spPr>
          <a:xfrm>
            <a:off x="182391" y="4824761"/>
            <a:ext cx="217543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0" name="Google Shape;480;p38"/>
          <p:cNvCxnSpPr/>
          <p:nvPr/>
        </p:nvCxnSpPr>
        <p:spPr>
          <a:xfrm>
            <a:off x="439379" y="4916360"/>
            <a:ext cx="0" cy="9144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4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81" name="Google Shape;481;p38"/>
          <p:cNvGrpSpPr/>
          <p:nvPr/>
        </p:nvGrpSpPr>
        <p:grpSpPr>
          <a:xfrm>
            <a:off x="5932448" y="4839276"/>
            <a:ext cx="2893671" cy="437574"/>
            <a:chOff x="5932448" y="4839276"/>
            <a:chExt cx="2893671" cy="437574"/>
          </a:xfrm>
        </p:grpSpPr>
        <p:sp>
          <p:nvSpPr>
            <p:cNvPr id="482" name="Google Shape;482;p38"/>
            <p:cNvSpPr txBox="1"/>
            <p:nvPr/>
          </p:nvSpPr>
          <p:spPr>
            <a:xfrm>
              <a:off x="5932448" y="4860425"/>
              <a:ext cx="1692645" cy="220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Securing your cloud transformation</a:t>
              </a:r>
              <a:endParaRPr/>
            </a:p>
          </p:txBody>
        </p:sp>
        <p:sp>
          <p:nvSpPr>
            <p:cNvPr id="483" name="Google Shape;483;p38"/>
            <p:cNvSpPr/>
            <p:nvPr/>
          </p:nvSpPr>
          <p:spPr>
            <a:xfrm>
              <a:off x="7851401" y="4844351"/>
              <a:ext cx="974718" cy="201168"/>
            </a:xfrm>
            <a:custGeom>
              <a:avLst/>
              <a:gdLst/>
              <a:ahLst/>
              <a:cxnLst/>
              <a:rect l="l" t="t" r="r" b="b"/>
              <a:pathLst>
                <a:path w="28002" h="5780" extrusionOk="0">
                  <a:moveTo>
                    <a:pt x="9342" y="2935"/>
                  </a:moveTo>
                  <a:cubicBezTo>
                    <a:pt x="9488" y="3865"/>
                    <a:pt x="8686" y="4394"/>
                    <a:pt x="7865" y="4449"/>
                  </a:cubicBezTo>
                  <a:cubicBezTo>
                    <a:pt x="7464" y="5179"/>
                    <a:pt x="6606" y="5780"/>
                    <a:pt x="5384" y="5780"/>
                  </a:cubicBezTo>
                  <a:cubicBezTo>
                    <a:pt x="4819" y="5780"/>
                    <a:pt x="4363" y="5689"/>
                    <a:pt x="3925" y="5452"/>
                  </a:cubicBezTo>
                  <a:cubicBezTo>
                    <a:pt x="3816" y="5470"/>
                    <a:pt x="3706" y="5489"/>
                    <a:pt x="3597" y="5489"/>
                  </a:cubicBezTo>
                  <a:cubicBezTo>
                    <a:pt x="3177" y="5489"/>
                    <a:pt x="2885" y="5398"/>
                    <a:pt x="2593" y="5069"/>
                  </a:cubicBezTo>
                  <a:cubicBezTo>
                    <a:pt x="3177" y="4321"/>
                    <a:pt x="4928" y="2971"/>
                    <a:pt x="7080" y="3665"/>
                  </a:cubicBezTo>
                  <a:cubicBezTo>
                    <a:pt x="8230" y="4048"/>
                    <a:pt x="8521" y="3172"/>
                    <a:pt x="8230" y="2845"/>
                  </a:cubicBezTo>
                  <a:cubicBezTo>
                    <a:pt x="7153" y="1623"/>
                    <a:pt x="4709" y="2717"/>
                    <a:pt x="4618" y="2808"/>
                  </a:cubicBezTo>
                  <a:cubicBezTo>
                    <a:pt x="5585" y="1349"/>
                    <a:pt x="9014" y="929"/>
                    <a:pt x="9342" y="2935"/>
                  </a:cubicBezTo>
                  <a:close/>
                  <a:moveTo>
                    <a:pt x="6041" y="1258"/>
                  </a:moveTo>
                  <a:cubicBezTo>
                    <a:pt x="6059" y="1258"/>
                    <a:pt x="5275" y="966"/>
                    <a:pt x="4181" y="1440"/>
                  </a:cubicBezTo>
                  <a:cubicBezTo>
                    <a:pt x="4162" y="1459"/>
                    <a:pt x="4035" y="1386"/>
                    <a:pt x="4035" y="1386"/>
                  </a:cubicBezTo>
                  <a:cubicBezTo>
                    <a:pt x="5092" y="692"/>
                    <a:pt x="6023" y="401"/>
                    <a:pt x="6807" y="510"/>
                  </a:cubicBezTo>
                  <a:cubicBezTo>
                    <a:pt x="6315" y="73"/>
                    <a:pt x="5749" y="0"/>
                    <a:pt x="4928" y="0"/>
                  </a:cubicBezTo>
                  <a:cubicBezTo>
                    <a:pt x="4016" y="0"/>
                    <a:pt x="3213" y="346"/>
                    <a:pt x="2721" y="875"/>
                  </a:cubicBezTo>
                  <a:cubicBezTo>
                    <a:pt x="2557" y="838"/>
                    <a:pt x="2393" y="820"/>
                    <a:pt x="2229" y="820"/>
                  </a:cubicBezTo>
                  <a:cubicBezTo>
                    <a:pt x="1006" y="820"/>
                    <a:pt x="-69" y="1933"/>
                    <a:pt x="4" y="3190"/>
                  </a:cubicBezTo>
                  <a:cubicBezTo>
                    <a:pt x="77" y="4449"/>
                    <a:pt x="1444" y="5252"/>
                    <a:pt x="2229" y="5033"/>
                  </a:cubicBezTo>
                  <a:cubicBezTo>
                    <a:pt x="2247" y="5033"/>
                    <a:pt x="2265" y="5033"/>
                    <a:pt x="2284" y="5033"/>
                  </a:cubicBezTo>
                  <a:cubicBezTo>
                    <a:pt x="2466" y="4193"/>
                    <a:pt x="3177" y="2261"/>
                    <a:pt x="6041" y="1258"/>
                  </a:cubicBezTo>
                  <a:close/>
                  <a:moveTo>
                    <a:pt x="12625" y="2407"/>
                  </a:moveTo>
                  <a:cubicBezTo>
                    <a:pt x="12771" y="1769"/>
                    <a:pt x="12771" y="1769"/>
                    <a:pt x="12771" y="1769"/>
                  </a:cubicBezTo>
                  <a:cubicBezTo>
                    <a:pt x="10309" y="1769"/>
                    <a:pt x="10309" y="1769"/>
                    <a:pt x="10309" y="1769"/>
                  </a:cubicBezTo>
                  <a:cubicBezTo>
                    <a:pt x="10254" y="2006"/>
                    <a:pt x="10254" y="2006"/>
                    <a:pt x="10254" y="2006"/>
                  </a:cubicBezTo>
                  <a:cubicBezTo>
                    <a:pt x="10236" y="2115"/>
                    <a:pt x="10254" y="2206"/>
                    <a:pt x="10309" y="2279"/>
                  </a:cubicBezTo>
                  <a:cubicBezTo>
                    <a:pt x="10364" y="2352"/>
                    <a:pt x="10437" y="2389"/>
                    <a:pt x="10546" y="2389"/>
                  </a:cubicBezTo>
                  <a:cubicBezTo>
                    <a:pt x="11696" y="2389"/>
                    <a:pt x="11696" y="2389"/>
                    <a:pt x="11696" y="2389"/>
                  </a:cubicBezTo>
                  <a:cubicBezTo>
                    <a:pt x="9671" y="4157"/>
                    <a:pt x="9671" y="4157"/>
                    <a:pt x="9671" y="4157"/>
                  </a:cubicBezTo>
                  <a:cubicBezTo>
                    <a:pt x="9543" y="4759"/>
                    <a:pt x="9543" y="4759"/>
                    <a:pt x="9543" y="4759"/>
                  </a:cubicBezTo>
                  <a:cubicBezTo>
                    <a:pt x="12133" y="4759"/>
                    <a:pt x="12133" y="4759"/>
                    <a:pt x="12133" y="4759"/>
                  </a:cubicBezTo>
                  <a:cubicBezTo>
                    <a:pt x="12297" y="4102"/>
                    <a:pt x="12297" y="4102"/>
                    <a:pt x="12297" y="4102"/>
                  </a:cubicBezTo>
                  <a:cubicBezTo>
                    <a:pt x="10637" y="4102"/>
                    <a:pt x="10637" y="4102"/>
                    <a:pt x="10637" y="4102"/>
                  </a:cubicBezTo>
                  <a:close/>
                  <a:moveTo>
                    <a:pt x="14267" y="2917"/>
                  </a:moveTo>
                  <a:cubicBezTo>
                    <a:pt x="14231" y="2917"/>
                    <a:pt x="14103" y="2898"/>
                    <a:pt x="14049" y="2881"/>
                  </a:cubicBezTo>
                  <a:cubicBezTo>
                    <a:pt x="13684" y="2790"/>
                    <a:pt x="13520" y="2699"/>
                    <a:pt x="13538" y="2571"/>
                  </a:cubicBezTo>
                  <a:cubicBezTo>
                    <a:pt x="13556" y="2480"/>
                    <a:pt x="13611" y="2425"/>
                    <a:pt x="13684" y="2370"/>
                  </a:cubicBezTo>
                  <a:cubicBezTo>
                    <a:pt x="13775" y="2334"/>
                    <a:pt x="13885" y="2297"/>
                    <a:pt x="14049" y="2297"/>
                  </a:cubicBezTo>
                  <a:cubicBezTo>
                    <a:pt x="14194" y="2297"/>
                    <a:pt x="14322" y="2334"/>
                    <a:pt x="14395" y="2407"/>
                  </a:cubicBezTo>
                  <a:cubicBezTo>
                    <a:pt x="14413" y="2443"/>
                    <a:pt x="14431" y="2462"/>
                    <a:pt x="14468" y="2498"/>
                  </a:cubicBezTo>
                  <a:cubicBezTo>
                    <a:pt x="14504" y="2626"/>
                    <a:pt x="14595" y="2680"/>
                    <a:pt x="14741" y="2680"/>
                  </a:cubicBezTo>
                  <a:cubicBezTo>
                    <a:pt x="15234" y="2680"/>
                    <a:pt x="15234" y="2680"/>
                    <a:pt x="15234" y="2680"/>
                  </a:cubicBezTo>
                  <a:cubicBezTo>
                    <a:pt x="15289" y="2389"/>
                    <a:pt x="15216" y="2152"/>
                    <a:pt x="15052" y="1951"/>
                  </a:cubicBezTo>
                  <a:cubicBezTo>
                    <a:pt x="14851" y="1787"/>
                    <a:pt x="14559" y="1696"/>
                    <a:pt x="14176" y="1696"/>
                  </a:cubicBezTo>
                  <a:cubicBezTo>
                    <a:pt x="13812" y="1696"/>
                    <a:pt x="13501" y="1787"/>
                    <a:pt x="13228" y="1951"/>
                  </a:cubicBezTo>
                  <a:cubicBezTo>
                    <a:pt x="12972" y="2152"/>
                    <a:pt x="12808" y="2389"/>
                    <a:pt x="12735" y="2662"/>
                  </a:cubicBezTo>
                  <a:cubicBezTo>
                    <a:pt x="12698" y="2898"/>
                    <a:pt x="12717" y="3063"/>
                    <a:pt x="12844" y="3209"/>
                  </a:cubicBezTo>
                  <a:cubicBezTo>
                    <a:pt x="12954" y="3336"/>
                    <a:pt x="13191" y="3464"/>
                    <a:pt x="13556" y="3555"/>
                  </a:cubicBezTo>
                  <a:cubicBezTo>
                    <a:pt x="13629" y="3574"/>
                    <a:pt x="13720" y="3592"/>
                    <a:pt x="13848" y="3628"/>
                  </a:cubicBezTo>
                  <a:cubicBezTo>
                    <a:pt x="14158" y="3683"/>
                    <a:pt x="14286" y="3792"/>
                    <a:pt x="14249" y="3920"/>
                  </a:cubicBezTo>
                  <a:cubicBezTo>
                    <a:pt x="14231" y="4011"/>
                    <a:pt x="14176" y="4084"/>
                    <a:pt x="14067" y="4139"/>
                  </a:cubicBezTo>
                  <a:cubicBezTo>
                    <a:pt x="13957" y="4193"/>
                    <a:pt x="13848" y="4212"/>
                    <a:pt x="13702" y="4212"/>
                  </a:cubicBezTo>
                  <a:cubicBezTo>
                    <a:pt x="13520" y="4212"/>
                    <a:pt x="13374" y="4175"/>
                    <a:pt x="13282" y="4102"/>
                  </a:cubicBezTo>
                  <a:cubicBezTo>
                    <a:pt x="13191" y="4029"/>
                    <a:pt x="13155" y="3920"/>
                    <a:pt x="13191" y="3774"/>
                  </a:cubicBezTo>
                  <a:cubicBezTo>
                    <a:pt x="12425" y="3774"/>
                    <a:pt x="12425" y="3774"/>
                    <a:pt x="12425" y="3774"/>
                  </a:cubicBezTo>
                  <a:cubicBezTo>
                    <a:pt x="12407" y="3811"/>
                    <a:pt x="12407" y="3811"/>
                    <a:pt x="12407" y="3811"/>
                  </a:cubicBezTo>
                  <a:cubicBezTo>
                    <a:pt x="12334" y="4139"/>
                    <a:pt x="12388" y="4394"/>
                    <a:pt x="12571" y="4558"/>
                  </a:cubicBezTo>
                  <a:cubicBezTo>
                    <a:pt x="12735" y="4722"/>
                    <a:pt x="13045" y="4814"/>
                    <a:pt x="13465" y="4814"/>
                  </a:cubicBezTo>
                  <a:cubicBezTo>
                    <a:pt x="13921" y="4814"/>
                    <a:pt x="14267" y="4741"/>
                    <a:pt x="14541" y="4576"/>
                  </a:cubicBezTo>
                  <a:cubicBezTo>
                    <a:pt x="14814" y="4394"/>
                    <a:pt x="14997" y="4139"/>
                    <a:pt x="15070" y="3811"/>
                  </a:cubicBezTo>
                  <a:cubicBezTo>
                    <a:pt x="15125" y="3574"/>
                    <a:pt x="15088" y="3391"/>
                    <a:pt x="14979" y="3263"/>
                  </a:cubicBezTo>
                  <a:cubicBezTo>
                    <a:pt x="14869" y="3136"/>
                    <a:pt x="14614" y="3026"/>
                    <a:pt x="14267" y="2917"/>
                  </a:cubicBezTo>
                  <a:close/>
                  <a:moveTo>
                    <a:pt x="17076" y="3902"/>
                  </a:moveTo>
                  <a:cubicBezTo>
                    <a:pt x="17022" y="3938"/>
                    <a:pt x="16985" y="3956"/>
                    <a:pt x="16967" y="3975"/>
                  </a:cubicBezTo>
                  <a:cubicBezTo>
                    <a:pt x="16949" y="4011"/>
                    <a:pt x="16839" y="4084"/>
                    <a:pt x="16821" y="4084"/>
                  </a:cubicBezTo>
                  <a:cubicBezTo>
                    <a:pt x="16711" y="4139"/>
                    <a:pt x="16602" y="4157"/>
                    <a:pt x="16474" y="4157"/>
                  </a:cubicBezTo>
                  <a:cubicBezTo>
                    <a:pt x="16274" y="4157"/>
                    <a:pt x="16146" y="4102"/>
                    <a:pt x="16073" y="3975"/>
                  </a:cubicBezTo>
                  <a:cubicBezTo>
                    <a:pt x="15982" y="3847"/>
                    <a:pt x="15964" y="3592"/>
                    <a:pt x="16037" y="3245"/>
                  </a:cubicBezTo>
                  <a:cubicBezTo>
                    <a:pt x="16128" y="2898"/>
                    <a:pt x="16237" y="2662"/>
                    <a:pt x="16420" y="2516"/>
                  </a:cubicBezTo>
                  <a:cubicBezTo>
                    <a:pt x="16547" y="2407"/>
                    <a:pt x="16693" y="2352"/>
                    <a:pt x="16857" y="2352"/>
                  </a:cubicBezTo>
                  <a:cubicBezTo>
                    <a:pt x="17040" y="2352"/>
                    <a:pt x="17168" y="2407"/>
                    <a:pt x="17241" y="2516"/>
                  </a:cubicBezTo>
                  <a:cubicBezTo>
                    <a:pt x="17259" y="2553"/>
                    <a:pt x="17295" y="2607"/>
                    <a:pt x="17314" y="2680"/>
                  </a:cubicBezTo>
                  <a:cubicBezTo>
                    <a:pt x="18098" y="2680"/>
                    <a:pt x="18098" y="2680"/>
                    <a:pt x="18098" y="2680"/>
                  </a:cubicBezTo>
                  <a:cubicBezTo>
                    <a:pt x="18098" y="2462"/>
                    <a:pt x="18043" y="2261"/>
                    <a:pt x="17934" y="2097"/>
                  </a:cubicBezTo>
                  <a:cubicBezTo>
                    <a:pt x="17752" y="1824"/>
                    <a:pt x="17441" y="1696"/>
                    <a:pt x="16985" y="1696"/>
                  </a:cubicBezTo>
                  <a:cubicBezTo>
                    <a:pt x="16547" y="1696"/>
                    <a:pt x="16183" y="1842"/>
                    <a:pt x="15891" y="2115"/>
                  </a:cubicBezTo>
                  <a:cubicBezTo>
                    <a:pt x="15599" y="2389"/>
                    <a:pt x="15398" y="2753"/>
                    <a:pt x="15271" y="3245"/>
                  </a:cubicBezTo>
                  <a:cubicBezTo>
                    <a:pt x="15161" y="3738"/>
                    <a:pt x="15198" y="4139"/>
                    <a:pt x="15380" y="4394"/>
                  </a:cubicBezTo>
                  <a:cubicBezTo>
                    <a:pt x="15544" y="4686"/>
                    <a:pt x="15854" y="4814"/>
                    <a:pt x="16292" y="4814"/>
                  </a:cubicBezTo>
                  <a:cubicBezTo>
                    <a:pt x="16638" y="4814"/>
                    <a:pt x="16949" y="4722"/>
                    <a:pt x="17222" y="4558"/>
                  </a:cubicBezTo>
                  <a:cubicBezTo>
                    <a:pt x="17496" y="4394"/>
                    <a:pt x="17697" y="4157"/>
                    <a:pt x="17861" y="3829"/>
                  </a:cubicBezTo>
                  <a:cubicBezTo>
                    <a:pt x="17295" y="3829"/>
                    <a:pt x="17295" y="3829"/>
                    <a:pt x="17295" y="3829"/>
                  </a:cubicBezTo>
                  <a:cubicBezTo>
                    <a:pt x="17204" y="3829"/>
                    <a:pt x="17131" y="3847"/>
                    <a:pt x="17076" y="3902"/>
                  </a:cubicBezTo>
                  <a:close/>
                  <a:moveTo>
                    <a:pt x="20505" y="3574"/>
                  </a:moveTo>
                  <a:cubicBezTo>
                    <a:pt x="20451" y="3865"/>
                    <a:pt x="20341" y="4102"/>
                    <a:pt x="20195" y="4266"/>
                  </a:cubicBezTo>
                  <a:cubicBezTo>
                    <a:pt x="20050" y="4449"/>
                    <a:pt x="19886" y="4558"/>
                    <a:pt x="19721" y="4631"/>
                  </a:cubicBezTo>
                  <a:cubicBezTo>
                    <a:pt x="19539" y="4722"/>
                    <a:pt x="19357" y="4777"/>
                    <a:pt x="19174" y="4795"/>
                  </a:cubicBezTo>
                  <a:cubicBezTo>
                    <a:pt x="18992" y="4814"/>
                    <a:pt x="18846" y="4814"/>
                    <a:pt x="18700" y="4814"/>
                  </a:cubicBezTo>
                  <a:cubicBezTo>
                    <a:pt x="18444" y="4814"/>
                    <a:pt x="18207" y="4741"/>
                    <a:pt x="18043" y="4595"/>
                  </a:cubicBezTo>
                  <a:cubicBezTo>
                    <a:pt x="17879" y="4449"/>
                    <a:pt x="17824" y="4212"/>
                    <a:pt x="17916" y="3865"/>
                  </a:cubicBezTo>
                  <a:cubicBezTo>
                    <a:pt x="17988" y="3555"/>
                    <a:pt x="18116" y="3336"/>
                    <a:pt x="18335" y="3190"/>
                  </a:cubicBezTo>
                  <a:cubicBezTo>
                    <a:pt x="18554" y="3063"/>
                    <a:pt x="18809" y="2971"/>
                    <a:pt x="19101" y="2917"/>
                  </a:cubicBezTo>
                  <a:cubicBezTo>
                    <a:pt x="19138" y="2917"/>
                    <a:pt x="19357" y="2881"/>
                    <a:pt x="19430" y="2881"/>
                  </a:cubicBezTo>
                  <a:cubicBezTo>
                    <a:pt x="19776" y="2826"/>
                    <a:pt x="19958" y="2735"/>
                    <a:pt x="19995" y="2589"/>
                  </a:cubicBezTo>
                  <a:cubicBezTo>
                    <a:pt x="20013" y="2480"/>
                    <a:pt x="19977" y="2407"/>
                    <a:pt x="19867" y="2370"/>
                  </a:cubicBezTo>
                  <a:cubicBezTo>
                    <a:pt x="19758" y="2334"/>
                    <a:pt x="19649" y="2316"/>
                    <a:pt x="19557" y="2316"/>
                  </a:cubicBezTo>
                  <a:cubicBezTo>
                    <a:pt x="19448" y="2316"/>
                    <a:pt x="19357" y="2334"/>
                    <a:pt x="19265" y="2370"/>
                  </a:cubicBezTo>
                  <a:cubicBezTo>
                    <a:pt x="19174" y="2389"/>
                    <a:pt x="19101" y="2443"/>
                    <a:pt x="19046" y="2534"/>
                  </a:cubicBezTo>
                  <a:cubicBezTo>
                    <a:pt x="18298" y="2534"/>
                    <a:pt x="18298" y="2534"/>
                    <a:pt x="18298" y="2534"/>
                  </a:cubicBezTo>
                  <a:cubicBezTo>
                    <a:pt x="18371" y="2297"/>
                    <a:pt x="18517" y="2115"/>
                    <a:pt x="18736" y="1951"/>
                  </a:cubicBezTo>
                  <a:cubicBezTo>
                    <a:pt x="18973" y="1787"/>
                    <a:pt x="19284" y="1696"/>
                    <a:pt x="19667" y="1696"/>
                  </a:cubicBezTo>
                  <a:cubicBezTo>
                    <a:pt x="20086" y="1696"/>
                    <a:pt x="20396" y="1769"/>
                    <a:pt x="20560" y="1915"/>
                  </a:cubicBezTo>
                  <a:cubicBezTo>
                    <a:pt x="20743" y="2061"/>
                    <a:pt x="20816" y="2279"/>
                    <a:pt x="20743" y="2534"/>
                  </a:cubicBezTo>
                  <a:close/>
                  <a:moveTo>
                    <a:pt x="19849" y="3245"/>
                  </a:moveTo>
                  <a:cubicBezTo>
                    <a:pt x="19740" y="3300"/>
                    <a:pt x="19576" y="3355"/>
                    <a:pt x="19375" y="3391"/>
                  </a:cubicBezTo>
                  <a:cubicBezTo>
                    <a:pt x="19101" y="3446"/>
                    <a:pt x="19101" y="3446"/>
                    <a:pt x="19101" y="3446"/>
                  </a:cubicBezTo>
                  <a:cubicBezTo>
                    <a:pt x="18955" y="3501"/>
                    <a:pt x="18864" y="3537"/>
                    <a:pt x="18773" y="3592"/>
                  </a:cubicBezTo>
                  <a:cubicBezTo>
                    <a:pt x="18718" y="3683"/>
                    <a:pt x="18663" y="3774"/>
                    <a:pt x="18645" y="3847"/>
                  </a:cubicBezTo>
                  <a:cubicBezTo>
                    <a:pt x="18627" y="3956"/>
                    <a:pt x="18627" y="4048"/>
                    <a:pt x="18681" y="4120"/>
                  </a:cubicBezTo>
                  <a:cubicBezTo>
                    <a:pt x="18736" y="4175"/>
                    <a:pt x="18827" y="4212"/>
                    <a:pt x="18955" y="4212"/>
                  </a:cubicBezTo>
                  <a:cubicBezTo>
                    <a:pt x="19174" y="4212"/>
                    <a:pt x="19338" y="4157"/>
                    <a:pt x="19503" y="4029"/>
                  </a:cubicBezTo>
                  <a:cubicBezTo>
                    <a:pt x="19649" y="3902"/>
                    <a:pt x="19740" y="3738"/>
                    <a:pt x="19794" y="3537"/>
                  </a:cubicBezTo>
                  <a:close/>
                  <a:moveTo>
                    <a:pt x="22038" y="984"/>
                  </a:moveTo>
                  <a:cubicBezTo>
                    <a:pt x="21983" y="911"/>
                    <a:pt x="21892" y="893"/>
                    <a:pt x="21801" y="893"/>
                  </a:cubicBezTo>
                  <a:cubicBezTo>
                    <a:pt x="21381" y="893"/>
                    <a:pt x="21381" y="893"/>
                    <a:pt x="21381" y="893"/>
                  </a:cubicBezTo>
                  <a:cubicBezTo>
                    <a:pt x="20505" y="4759"/>
                    <a:pt x="20505" y="4759"/>
                    <a:pt x="20505" y="4759"/>
                  </a:cubicBezTo>
                  <a:cubicBezTo>
                    <a:pt x="21290" y="4759"/>
                    <a:pt x="21290" y="4759"/>
                    <a:pt x="21290" y="4759"/>
                  </a:cubicBezTo>
                  <a:cubicBezTo>
                    <a:pt x="22092" y="1258"/>
                    <a:pt x="22092" y="1258"/>
                    <a:pt x="22092" y="1258"/>
                  </a:cubicBezTo>
                  <a:cubicBezTo>
                    <a:pt x="22111" y="1148"/>
                    <a:pt x="22092" y="1057"/>
                    <a:pt x="22038" y="984"/>
                  </a:cubicBezTo>
                  <a:close/>
                  <a:moveTo>
                    <a:pt x="23844" y="3829"/>
                  </a:moveTo>
                  <a:cubicBezTo>
                    <a:pt x="24409" y="3829"/>
                    <a:pt x="24409" y="3829"/>
                    <a:pt x="24409" y="3829"/>
                  </a:cubicBezTo>
                  <a:cubicBezTo>
                    <a:pt x="24245" y="4157"/>
                    <a:pt x="24026" y="4394"/>
                    <a:pt x="23771" y="4558"/>
                  </a:cubicBezTo>
                  <a:cubicBezTo>
                    <a:pt x="23497" y="4722"/>
                    <a:pt x="23187" y="4814"/>
                    <a:pt x="22822" y="4814"/>
                  </a:cubicBezTo>
                  <a:cubicBezTo>
                    <a:pt x="22402" y="4814"/>
                    <a:pt x="22092" y="4686"/>
                    <a:pt x="21910" y="4394"/>
                  </a:cubicBezTo>
                  <a:cubicBezTo>
                    <a:pt x="21746" y="4139"/>
                    <a:pt x="21710" y="3738"/>
                    <a:pt x="21819" y="3245"/>
                  </a:cubicBezTo>
                  <a:cubicBezTo>
                    <a:pt x="21928" y="2753"/>
                    <a:pt x="22129" y="2389"/>
                    <a:pt x="22421" y="2115"/>
                  </a:cubicBezTo>
                  <a:cubicBezTo>
                    <a:pt x="22731" y="1842"/>
                    <a:pt x="23096" y="1696"/>
                    <a:pt x="23534" y="1696"/>
                  </a:cubicBezTo>
                  <a:cubicBezTo>
                    <a:pt x="23971" y="1696"/>
                    <a:pt x="24299" y="1824"/>
                    <a:pt x="24482" y="2097"/>
                  </a:cubicBezTo>
                  <a:cubicBezTo>
                    <a:pt x="24664" y="2389"/>
                    <a:pt x="24701" y="2772"/>
                    <a:pt x="24573" y="3263"/>
                  </a:cubicBezTo>
                  <a:cubicBezTo>
                    <a:pt x="24573" y="3300"/>
                    <a:pt x="24537" y="3446"/>
                    <a:pt x="24518" y="3464"/>
                  </a:cubicBezTo>
                  <a:cubicBezTo>
                    <a:pt x="22567" y="3464"/>
                    <a:pt x="22567" y="3464"/>
                    <a:pt x="22567" y="3464"/>
                  </a:cubicBezTo>
                  <a:cubicBezTo>
                    <a:pt x="22530" y="3701"/>
                    <a:pt x="22548" y="3865"/>
                    <a:pt x="22621" y="3975"/>
                  </a:cubicBezTo>
                  <a:cubicBezTo>
                    <a:pt x="22694" y="4102"/>
                    <a:pt x="22822" y="4175"/>
                    <a:pt x="23023" y="4157"/>
                  </a:cubicBezTo>
                  <a:cubicBezTo>
                    <a:pt x="23297" y="4157"/>
                    <a:pt x="23406" y="4066"/>
                    <a:pt x="23443" y="4048"/>
                  </a:cubicBezTo>
                  <a:cubicBezTo>
                    <a:pt x="23461" y="4029"/>
                    <a:pt x="23552" y="3938"/>
                    <a:pt x="23625" y="3902"/>
                  </a:cubicBezTo>
                  <a:cubicBezTo>
                    <a:pt x="23680" y="3847"/>
                    <a:pt x="23753" y="3829"/>
                    <a:pt x="23844" y="3829"/>
                  </a:cubicBezTo>
                  <a:close/>
                  <a:moveTo>
                    <a:pt x="22694" y="2953"/>
                  </a:moveTo>
                  <a:cubicBezTo>
                    <a:pt x="23844" y="2953"/>
                    <a:pt x="23844" y="2953"/>
                    <a:pt x="23844" y="2953"/>
                  </a:cubicBezTo>
                  <a:cubicBezTo>
                    <a:pt x="23862" y="2753"/>
                    <a:pt x="23844" y="2607"/>
                    <a:pt x="23789" y="2516"/>
                  </a:cubicBezTo>
                  <a:cubicBezTo>
                    <a:pt x="23716" y="2407"/>
                    <a:pt x="23588" y="2352"/>
                    <a:pt x="23406" y="2352"/>
                  </a:cubicBezTo>
                  <a:cubicBezTo>
                    <a:pt x="23242" y="2352"/>
                    <a:pt x="23096" y="2407"/>
                    <a:pt x="22968" y="2516"/>
                  </a:cubicBezTo>
                  <a:cubicBezTo>
                    <a:pt x="22822" y="2607"/>
                    <a:pt x="22731" y="2772"/>
                    <a:pt x="22694" y="2953"/>
                  </a:cubicBezTo>
                  <a:close/>
                  <a:moveTo>
                    <a:pt x="26689" y="1769"/>
                  </a:moveTo>
                  <a:cubicBezTo>
                    <a:pt x="26488" y="1769"/>
                    <a:pt x="26288" y="1787"/>
                    <a:pt x="26087" y="1842"/>
                  </a:cubicBezTo>
                  <a:cubicBezTo>
                    <a:pt x="25887" y="1897"/>
                    <a:pt x="25704" y="1988"/>
                    <a:pt x="25522" y="2097"/>
                  </a:cubicBezTo>
                  <a:cubicBezTo>
                    <a:pt x="25358" y="2206"/>
                    <a:pt x="25194" y="2370"/>
                    <a:pt x="25066" y="2571"/>
                  </a:cubicBezTo>
                  <a:cubicBezTo>
                    <a:pt x="24938" y="2772"/>
                    <a:pt x="24829" y="3008"/>
                    <a:pt x="24774" y="3300"/>
                  </a:cubicBezTo>
                  <a:cubicBezTo>
                    <a:pt x="24427" y="4759"/>
                    <a:pt x="24427" y="4759"/>
                    <a:pt x="24427" y="4759"/>
                  </a:cubicBezTo>
                  <a:cubicBezTo>
                    <a:pt x="25230" y="4759"/>
                    <a:pt x="25230" y="4759"/>
                    <a:pt x="25230" y="4759"/>
                  </a:cubicBezTo>
                  <a:cubicBezTo>
                    <a:pt x="25577" y="3227"/>
                    <a:pt x="25577" y="3227"/>
                    <a:pt x="25577" y="3227"/>
                  </a:cubicBezTo>
                  <a:cubicBezTo>
                    <a:pt x="25631" y="2990"/>
                    <a:pt x="25741" y="2845"/>
                    <a:pt x="25850" y="2717"/>
                  </a:cubicBezTo>
                  <a:cubicBezTo>
                    <a:pt x="26123" y="2407"/>
                    <a:pt x="26634" y="2443"/>
                    <a:pt x="26634" y="2443"/>
                  </a:cubicBezTo>
                  <a:cubicBezTo>
                    <a:pt x="26817" y="1769"/>
                    <a:pt x="26817" y="1769"/>
                    <a:pt x="26817" y="1769"/>
                  </a:cubicBezTo>
                  <a:cubicBezTo>
                    <a:pt x="26799" y="1769"/>
                    <a:pt x="26707" y="1769"/>
                    <a:pt x="26689" y="1769"/>
                  </a:cubicBezTo>
                  <a:close/>
                  <a:moveTo>
                    <a:pt x="26908" y="1185"/>
                  </a:moveTo>
                  <a:cubicBezTo>
                    <a:pt x="26926" y="1094"/>
                    <a:pt x="26926" y="1094"/>
                    <a:pt x="26926" y="1094"/>
                  </a:cubicBezTo>
                  <a:cubicBezTo>
                    <a:pt x="27346" y="1094"/>
                    <a:pt x="27346" y="1094"/>
                    <a:pt x="27346" y="1094"/>
                  </a:cubicBezTo>
                  <a:cubicBezTo>
                    <a:pt x="27328" y="1185"/>
                    <a:pt x="27328" y="1185"/>
                    <a:pt x="27328" y="1185"/>
                  </a:cubicBezTo>
                  <a:cubicBezTo>
                    <a:pt x="27182" y="1185"/>
                    <a:pt x="27182" y="1185"/>
                    <a:pt x="27182" y="1185"/>
                  </a:cubicBezTo>
                  <a:cubicBezTo>
                    <a:pt x="27091" y="1586"/>
                    <a:pt x="27091" y="1586"/>
                    <a:pt x="27091" y="1586"/>
                  </a:cubicBezTo>
                  <a:cubicBezTo>
                    <a:pt x="26981" y="1586"/>
                    <a:pt x="26981" y="1586"/>
                    <a:pt x="26981" y="1586"/>
                  </a:cubicBezTo>
                  <a:cubicBezTo>
                    <a:pt x="27072" y="1185"/>
                    <a:pt x="27072" y="1185"/>
                    <a:pt x="27072" y="1185"/>
                  </a:cubicBezTo>
                  <a:close/>
                  <a:moveTo>
                    <a:pt x="27601" y="1094"/>
                  </a:moveTo>
                  <a:cubicBezTo>
                    <a:pt x="27638" y="1459"/>
                    <a:pt x="27638" y="1459"/>
                    <a:pt x="27638" y="1459"/>
                  </a:cubicBezTo>
                  <a:cubicBezTo>
                    <a:pt x="27838" y="1094"/>
                    <a:pt x="27838" y="1094"/>
                    <a:pt x="27838" y="1094"/>
                  </a:cubicBezTo>
                  <a:cubicBezTo>
                    <a:pt x="28002" y="1094"/>
                    <a:pt x="28002" y="1094"/>
                    <a:pt x="28002" y="1094"/>
                  </a:cubicBezTo>
                  <a:cubicBezTo>
                    <a:pt x="27893" y="1586"/>
                    <a:pt x="27893" y="1586"/>
                    <a:pt x="27893" y="1586"/>
                  </a:cubicBezTo>
                  <a:cubicBezTo>
                    <a:pt x="27784" y="1586"/>
                    <a:pt x="27784" y="1586"/>
                    <a:pt x="27784" y="1586"/>
                  </a:cubicBezTo>
                  <a:cubicBezTo>
                    <a:pt x="27875" y="1185"/>
                    <a:pt x="27875" y="1185"/>
                    <a:pt x="27875" y="1185"/>
                  </a:cubicBezTo>
                  <a:cubicBezTo>
                    <a:pt x="27656" y="1586"/>
                    <a:pt x="27656" y="1586"/>
                    <a:pt x="27656" y="1586"/>
                  </a:cubicBezTo>
                  <a:cubicBezTo>
                    <a:pt x="27583" y="1586"/>
                    <a:pt x="27583" y="1586"/>
                    <a:pt x="27583" y="1586"/>
                  </a:cubicBezTo>
                  <a:cubicBezTo>
                    <a:pt x="27528" y="1185"/>
                    <a:pt x="27528" y="1185"/>
                    <a:pt x="27528" y="1185"/>
                  </a:cubicBezTo>
                  <a:cubicBezTo>
                    <a:pt x="27455" y="1586"/>
                    <a:pt x="27455" y="1586"/>
                    <a:pt x="27455" y="1586"/>
                  </a:cubicBezTo>
                  <a:cubicBezTo>
                    <a:pt x="27346" y="1586"/>
                    <a:pt x="27346" y="1586"/>
                    <a:pt x="27346" y="1586"/>
                  </a:cubicBezTo>
                  <a:cubicBezTo>
                    <a:pt x="27455" y="1094"/>
                    <a:pt x="27455" y="1094"/>
                    <a:pt x="27455" y="10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>
              <a:off x="7604442" y="4839276"/>
              <a:ext cx="170600" cy="437574"/>
            </a:xfrm>
            <a:prstGeom prst="parallelogram">
              <a:avLst>
                <a:gd name="adj" fmla="val 91071"/>
              </a:avLst>
            </a:pr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r-cented-left-mark">
  <p:cSld name="Color-cented-left-mark">
    <p:bg>
      <p:bgPr>
        <a:gradFill>
          <a:gsLst>
            <a:gs pos="0">
              <a:schemeClr val="accent4"/>
            </a:gs>
            <a:gs pos="27000">
              <a:schemeClr val="accent4"/>
            </a:gs>
            <a:gs pos="100000">
              <a:srgbClr val="0076BE"/>
            </a:gs>
          </a:gsLst>
          <a:lin ang="1200000" scaled="0"/>
        </a:gradFill>
        <a:effectLst/>
      </p:bgPr>
    </p:bg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39" descr="A picture containing black, white, sitting, indoor&#10;&#10;Description automatically generated"/>
          <p:cNvPicPr preferRelativeResize="0"/>
          <p:nvPr/>
        </p:nvPicPr>
        <p:blipFill rotWithShape="1">
          <a:blip r:embed="rId2">
            <a:alphaModFix amt="17000"/>
          </a:blip>
          <a:srcRect/>
          <a:stretch/>
        </p:blipFill>
        <p:spPr>
          <a:xfrm>
            <a:off x="-1" y="888138"/>
            <a:ext cx="5972035" cy="4255362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39"/>
          <p:cNvSpPr txBox="1">
            <a:spLocks noGrp="1"/>
          </p:cNvSpPr>
          <p:nvPr>
            <p:ph type="title"/>
          </p:nvPr>
        </p:nvSpPr>
        <p:spPr>
          <a:xfrm>
            <a:off x="219456" y="0"/>
            <a:ext cx="8705088" cy="437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88" name="Google Shape;488;p39"/>
          <p:cNvGrpSpPr/>
          <p:nvPr/>
        </p:nvGrpSpPr>
        <p:grpSpPr>
          <a:xfrm>
            <a:off x="4091940" y="502920"/>
            <a:ext cx="960120" cy="26676"/>
            <a:chOff x="4550759" y="4178160"/>
            <a:chExt cx="4289400" cy="119160"/>
          </a:xfrm>
        </p:grpSpPr>
        <p:sp>
          <p:nvSpPr>
            <p:cNvPr id="489" name="Google Shape;489;p39"/>
            <p:cNvSpPr/>
            <p:nvPr/>
          </p:nvSpPr>
          <p:spPr>
            <a:xfrm>
              <a:off x="6012360" y="4178160"/>
              <a:ext cx="1391040" cy="119160"/>
            </a:xfrm>
            <a:custGeom>
              <a:avLst/>
              <a:gdLst/>
              <a:ahLst/>
              <a:cxnLst/>
              <a:rect l="l" t="t" r="r" b="b"/>
              <a:pathLst>
                <a:path w="3865" h="332" extrusionOk="0">
                  <a:moveTo>
                    <a:pt x="0" y="332"/>
                  </a:moveTo>
                  <a:lnTo>
                    <a:pt x="3747" y="332"/>
                  </a:lnTo>
                  <a:lnTo>
                    <a:pt x="3865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4550759" y="4178160"/>
              <a:ext cx="1383842" cy="119160"/>
            </a:xfrm>
            <a:custGeom>
              <a:avLst/>
              <a:gdLst/>
              <a:ahLst/>
              <a:cxnLst/>
              <a:rect l="l" t="t" r="r" b="b"/>
              <a:pathLst>
                <a:path w="3845" h="332" extrusionOk="0">
                  <a:moveTo>
                    <a:pt x="3845" y="0"/>
                  </a:moveTo>
                  <a:lnTo>
                    <a:pt x="127" y="0"/>
                  </a:lnTo>
                  <a:lnTo>
                    <a:pt x="0" y="332"/>
                  </a:lnTo>
                  <a:lnTo>
                    <a:pt x="3728" y="33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7480799" y="4178160"/>
              <a:ext cx="1359360" cy="119160"/>
            </a:xfrm>
            <a:custGeom>
              <a:avLst/>
              <a:gdLst/>
              <a:ahLst/>
              <a:cxnLst/>
              <a:rect l="l" t="t" r="r" b="b"/>
              <a:pathLst>
                <a:path w="3777" h="332" extrusionOk="0">
                  <a:moveTo>
                    <a:pt x="118" y="0"/>
                  </a:moveTo>
                  <a:lnTo>
                    <a:pt x="0" y="332"/>
                  </a:lnTo>
                  <a:lnTo>
                    <a:pt x="3650" y="332"/>
                  </a:lnTo>
                  <a:lnTo>
                    <a:pt x="3777" y="0"/>
                  </a:ln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2" name="Google Shape;492;p39"/>
          <p:cNvSpPr txBox="1"/>
          <p:nvPr/>
        </p:nvSpPr>
        <p:spPr>
          <a:xfrm>
            <a:off x="504431" y="4870205"/>
            <a:ext cx="3117232" cy="22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©2019 Zscaler, Inc. All rights reserved. ZSCALER CONFIDENTIAL INFORMATION </a:t>
            </a:r>
            <a:endParaRPr/>
          </a:p>
        </p:txBody>
      </p:sp>
      <p:sp>
        <p:nvSpPr>
          <p:cNvPr id="493" name="Google Shape;493;p39"/>
          <p:cNvSpPr txBox="1"/>
          <p:nvPr/>
        </p:nvSpPr>
        <p:spPr>
          <a:xfrm>
            <a:off x="182391" y="4824761"/>
            <a:ext cx="217543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4" name="Google Shape;494;p39"/>
          <p:cNvCxnSpPr/>
          <p:nvPr/>
        </p:nvCxnSpPr>
        <p:spPr>
          <a:xfrm>
            <a:off x="439379" y="4916360"/>
            <a:ext cx="0" cy="9144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4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95" name="Google Shape;495;p39"/>
          <p:cNvGrpSpPr/>
          <p:nvPr/>
        </p:nvGrpSpPr>
        <p:grpSpPr>
          <a:xfrm>
            <a:off x="5932448" y="4839276"/>
            <a:ext cx="2893671" cy="437574"/>
            <a:chOff x="5932448" y="4839276"/>
            <a:chExt cx="2893671" cy="437574"/>
          </a:xfrm>
        </p:grpSpPr>
        <p:sp>
          <p:nvSpPr>
            <p:cNvPr id="496" name="Google Shape;496;p39"/>
            <p:cNvSpPr txBox="1"/>
            <p:nvPr/>
          </p:nvSpPr>
          <p:spPr>
            <a:xfrm>
              <a:off x="5932448" y="4860425"/>
              <a:ext cx="1692645" cy="220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Securing your cloud transformation</a:t>
              </a:r>
              <a:endParaRPr/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7851401" y="4844351"/>
              <a:ext cx="974718" cy="201168"/>
            </a:xfrm>
            <a:custGeom>
              <a:avLst/>
              <a:gdLst/>
              <a:ahLst/>
              <a:cxnLst/>
              <a:rect l="l" t="t" r="r" b="b"/>
              <a:pathLst>
                <a:path w="28002" h="5780" extrusionOk="0">
                  <a:moveTo>
                    <a:pt x="9342" y="2935"/>
                  </a:moveTo>
                  <a:cubicBezTo>
                    <a:pt x="9488" y="3865"/>
                    <a:pt x="8686" y="4394"/>
                    <a:pt x="7865" y="4449"/>
                  </a:cubicBezTo>
                  <a:cubicBezTo>
                    <a:pt x="7464" y="5179"/>
                    <a:pt x="6606" y="5780"/>
                    <a:pt x="5384" y="5780"/>
                  </a:cubicBezTo>
                  <a:cubicBezTo>
                    <a:pt x="4819" y="5780"/>
                    <a:pt x="4363" y="5689"/>
                    <a:pt x="3925" y="5452"/>
                  </a:cubicBezTo>
                  <a:cubicBezTo>
                    <a:pt x="3816" y="5470"/>
                    <a:pt x="3706" y="5489"/>
                    <a:pt x="3597" y="5489"/>
                  </a:cubicBezTo>
                  <a:cubicBezTo>
                    <a:pt x="3177" y="5489"/>
                    <a:pt x="2885" y="5398"/>
                    <a:pt x="2593" y="5069"/>
                  </a:cubicBezTo>
                  <a:cubicBezTo>
                    <a:pt x="3177" y="4321"/>
                    <a:pt x="4928" y="2971"/>
                    <a:pt x="7080" y="3665"/>
                  </a:cubicBezTo>
                  <a:cubicBezTo>
                    <a:pt x="8230" y="4048"/>
                    <a:pt x="8521" y="3172"/>
                    <a:pt x="8230" y="2845"/>
                  </a:cubicBezTo>
                  <a:cubicBezTo>
                    <a:pt x="7153" y="1623"/>
                    <a:pt x="4709" y="2717"/>
                    <a:pt x="4618" y="2808"/>
                  </a:cubicBezTo>
                  <a:cubicBezTo>
                    <a:pt x="5585" y="1349"/>
                    <a:pt x="9014" y="929"/>
                    <a:pt x="9342" y="2935"/>
                  </a:cubicBezTo>
                  <a:close/>
                  <a:moveTo>
                    <a:pt x="6041" y="1258"/>
                  </a:moveTo>
                  <a:cubicBezTo>
                    <a:pt x="6059" y="1258"/>
                    <a:pt x="5275" y="966"/>
                    <a:pt x="4181" y="1440"/>
                  </a:cubicBezTo>
                  <a:cubicBezTo>
                    <a:pt x="4162" y="1459"/>
                    <a:pt x="4035" y="1386"/>
                    <a:pt x="4035" y="1386"/>
                  </a:cubicBezTo>
                  <a:cubicBezTo>
                    <a:pt x="5092" y="692"/>
                    <a:pt x="6023" y="401"/>
                    <a:pt x="6807" y="510"/>
                  </a:cubicBezTo>
                  <a:cubicBezTo>
                    <a:pt x="6315" y="73"/>
                    <a:pt x="5749" y="0"/>
                    <a:pt x="4928" y="0"/>
                  </a:cubicBezTo>
                  <a:cubicBezTo>
                    <a:pt x="4016" y="0"/>
                    <a:pt x="3213" y="346"/>
                    <a:pt x="2721" y="875"/>
                  </a:cubicBezTo>
                  <a:cubicBezTo>
                    <a:pt x="2557" y="838"/>
                    <a:pt x="2393" y="820"/>
                    <a:pt x="2229" y="820"/>
                  </a:cubicBezTo>
                  <a:cubicBezTo>
                    <a:pt x="1006" y="820"/>
                    <a:pt x="-69" y="1933"/>
                    <a:pt x="4" y="3190"/>
                  </a:cubicBezTo>
                  <a:cubicBezTo>
                    <a:pt x="77" y="4449"/>
                    <a:pt x="1444" y="5252"/>
                    <a:pt x="2229" y="5033"/>
                  </a:cubicBezTo>
                  <a:cubicBezTo>
                    <a:pt x="2247" y="5033"/>
                    <a:pt x="2265" y="5033"/>
                    <a:pt x="2284" y="5033"/>
                  </a:cubicBezTo>
                  <a:cubicBezTo>
                    <a:pt x="2466" y="4193"/>
                    <a:pt x="3177" y="2261"/>
                    <a:pt x="6041" y="1258"/>
                  </a:cubicBezTo>
                  <a:close/>
                  <a:moveTo>
                    <a:pt x="12625" y="2407"/>
                  </a:moveTo>
                  <a:cubicBezTo>
                    <a:pt x="12771" y="1769"/>
                    <a:pt x="12771" y="1769"/>
                    <a:pt x="12771" y="1769"/>
                  </a:cubicBezTo>
                  <a:cubicBezTo>
                    <a:pt x="10309" y="1769"/>
                    <a:pt x="10309" y="1769"/>
                    <a:pt x="10309" y="1769"/>
                  </a:cubicBezTo>
                  <a:cubicBezTo>
                    <a:pt x="10254" y="2006"/>
                    <a:pt x="10254" y="2006"/>
                    <a:pt x="10254" y="2006"/>
                  </a:cubicBezTo>
                  <a:cubicBezTo>
                    <a:pt x="10236" y="2115"/>
                    <a:pt x="10254" y="2206"/>
                    <a:pt x="10309" y="2279"/>
                  </a:cubicBezTo>
                  <a:cubicBezTo>
                    <a:pt x="10364" y="2352"/>
                    <a:pt x="10437" y="2389"/>
                    <a:pt x="10546" y="2389"/>
                  </a:cubicBezTo>
                  <a:cubicBezTo>
                    <a:pt x="11696" y="2389"/>
                    <a:pt x="11696" y="2389"/>
                    <a:pt x="11696" y="2389"/>
                  </a:cubicBezTo>
                  <a:cubicBezTo>
                    <a:pt x="9671" y="4157"/>
                    <a:pt x="9671" y="4157"/>
                    <a:pt x="9671" y="4157"/>
                  </a:cubicBezTo>
                  <a:cubicBezTo>
                    <a:pt x="9543" y="4759"/>
                    <a:pt x="9543" y="4759"/>
                    <a:pt x="9543" y="4759"/>
                  </a:cubicBezTo>
                  <a:cubicBezTo>
                    <a:pt x="12133" y="4759"/>
                    <a:pt x="12133" y="4759"/>
                    <a:pt x="12133" y="4759"/>
                  </a:cubicBezTo>
                  <a:cubicBezTo>
                    <a:pt x="12297" y="4102"/>
                    <a:pt x="12297" y="4102"/>
                    <a:pt x="12297" y="4102"/>
                  </a:cubicBezTo>
                  <a:cubicBezTo>
                    <a:pt x="10637" y="4102"/>
                    <a:pt x="10637" y="4102"/>
                    <a:pt x="10637" y="4102"/>
                  </a:cubicBezTo>
                  <a:close/>
                  <a:moveTo>
                    <a:pt x="14267" y="2917"/>
                  </a:moveTo>
                  <a:cubicBezTo>
                    <a:pt x="14231" y="2917"/>
                    <a:pt x="14103" y="2898"/>
                    <a:pt x="14049" y="2881"/>
                  </a:cubicBezTo>
                  <a:cubicBezTo>
                    <a:pt x="13684" y="2790"/>
                    <a:pt x="13520" y="2699"/>
                    <a:pt x="13538" y="2571"/>
                  </a:cubicBezTo>
                  <a:cubicBezTo>
                    <a:pt x="13556" y="2480"/>
                    <a:pt x="13611" y="2425"/>
                    <a:pt x="13684" y="2370"/>
                  </a:cubicBezTo>
                  <a:cubicBezTo>
                    <a:pt x="13775" y="2334"/>
                    <a:pt x="13885" y="2297"/>
                    <a:pt x="14049" y="2297"/>
                  </a:cubicBezTo>
                  <a:cubicBezTo>
                    <a:pt x="14194" y="2297"/>
                    <a:pt x="14322" y="2334"/>
                    <a:pt x="14395" y="2407"/>
                  </a:cubicBezTo>
                  <a:cubicBezTo>
                    <a:pt x="14413" y="2443"/>
                    <a:pt x="14431" y="2462"/>
                    <a:pt x="14468" y="2498"/>
                  </a:cubicBezTo>
                  <a:cubicBezTo>
                    <a:pt x="14504" y="2626"/>
                    <a:pt x="14595" y="2680"/>
                    <a:pt x="14741" y="2680"/>
                  </a:cubicBezTo>
                  <a:cubicBezTo>
                    <a:pt x="15234" y="2680"/>
                    <a:pt x="15234" y="2680"/>
                    <a:pt x="15234" y="2680"/>
                  </a:cubicBezTo>
                  <a:cubicBezTo>
                    <a:pt x="15289" y="2389"/>
                    <a:pt x="15216" y="2152"/>
                    <a:pt x="15052" y="1951"/>
                  </a:cubicBezTo>
                  <a:cubicBezTo>
                    <a:pt x="14851" y="1787"/>
                    <a:pt x="14559" y="1696"/>
                    <a:pt x="14176" y="1696"/>
                  </a:cubicBezTo>
                  <a:cubicBezTo>
                    <a:pt x="13812" y="1696"/>
                    <a:pt x="13501" y="1787"/>
                    <a:pt x="13228" y="1951"/>
                  </a:cubicBezTo>
                  <a:cubicBezTo>
                    <a:pt x="12972" y="2152"/>
                    <a:pt x="12808" y="2389"/>
                    <a:pt x="12735" y="2662"/>
                  </a:cubicBezTo>
                  <a:cubicBezTo>
                    <a:pt x="12698" y="2898"/>
                    <a:pt x="12717" y="3063"/>
                    <a:pt x="12844" y="3209"/>
                  </a:cubicBezTo>
                  <a:cubicBezTo>
                    <a:pt x="12954" y="3336"/>
                    <a:pt x="13191" y="3464"/>
                    <a:pt x="13556" y="3555"/>
                  </a:cubicBezTo>
                  <a:cubicBezTo>
                    <a:pt x="13629" y="3574"/>
                    <a:pt x="13720" y="3592"/>
                    <a:pt x="13848" y="3628"/>
                  </a:cubicBezTo>
                  <a:cubicBezTo>
                    <a:pt x="14158" y="3683"/>
                    <a:pt x="14286" y="3792"/>
                    <a:pt x="14249" y="3920"/>
                  </a:cubicBezTo>
                  <a:cubicBezTo>
                    <a:pt x="14231" y="4011"/>
                    <a:pt x="14176" y="4084"/>
                    <a:pt x="14067" y="4139"/>
                  </a:cubicBezTo>
                  <a:cubicBezTo>
                    <a:pt x="13957" y="4193"/>
                    <a:pt x="13848" y="4212"/>
                    <a:pt x="13702" y="4212"/>
                  </a:cubicBezTo>
                  <a:cubicBezTo>
                    <a:pt x="13520" y="4212"/>
                    <a:pt x="13374" y="4175"/>
                    <a:pt x="13282" y="4102"/>
                  </a:cubicBezTo>
                  <a:cubicBezTo>
                    <a:pt x="13191" y="4029"/>
                    <a:pt x="13155" y="3920"/>
                    <a:pt x="13191" y="3774"/>
                  </a:cubicBezTo>
                  <a:cubicBezTo>
                    <a:pt x="12425" y="3774"/>
                    <a:pt x="12425" y="3774"/>
                    <a:pt x="12425" y="3774"/>
                  </a:cubicBezTo>
                  <a:cubicBezTo>
                    <a:pt x="12407" y="3811"/>
                    <a:pt x="12407" y="3811"/>
                    <a:pt x="12407" y="3811"/>
                  </a:cubicBezTo>
                  <a:cubicBezTo>
                    <a:pt x="12334" y="4139"/>
                    <a:pt x="12388" y="4394"/>
                    <a:pt x="12571" y="4558"/>
                  </a:cubicBezTo>
                  <a:cubicBezTo>
                    <a:pt x="12735" y="4722"/>
                    <a:pt x="13045" y="4814"/>
                    <a:pt x="13465" y="4814"/>
                  </a:cubicBezTo>
                  <a:cubicBezTo>
                    <a:pt x="13921" y="4814"/>
                    <a:pt x="14267" y="4741"/>
                    <a:pt x="14541" y="4576"/>
                  </a:cubicBezTo>
                  <a:cubicBezTo>
                    <a:pt x="14814" y="4394"/>
                    <a:pt x="14997" y="4139"/>
                    <a:pt x="15070" y="3811"/>
                  </a:cubicBezTo>
                  <a:cubicBezTo>
                    <a:pt x="15125" y="3574"/>
                    <a:pt x="15088" y="3391"/>
                    <a:pt x="14979" y="3263"/>
                  </a:cubicBezTo>
                  <a:cubicBezTo>
                    <a:pt x="14869" y="3136"/>
                    <a:pt x="14614" y="3026"/>
                    <a:pt x="14267" y="2917"/>
                  </a:cubicBezTo>
                  <a:close/>
                  <a:moveTo>
                    <a:pt x="17076" y="3902"/>
                  </a:moveTo>
                  <a:cubicBezTo>
                    <a:pt x="17022" y="3938"/>
                    <a:pt x="16985" y="3956"/>
                    <a:pt x="16967" y="3975"/>
                  </a:cubicBezTo>
                  <a:cubicBezTo>
                    <a:pt x="16949" y="4011"/>
                    <a:pt x="16839" y="4084"/>
                    <a:pt x="16821" y="4084"/>
                  </a:cubicBezTo>
                  <a:cubicBezTo>
                    <a:pt x="16711" y="4139"/>
                    <a:pt x="16602" y="4157"/>
                    <a:pt x="16474" y="4157"/>
                  </a:cubicBezTo>
                  <a:cubicBezTo>
                    <a:pt x="16274" y="4157"/>
                    <a:pt x="16146" y="4102"/>
                    <a:pt x="16073" y="3975"/>
                  </a:cubicBezTo>
                  <a:cubicBezTo>
                    <a:pt x="15982" y="3847"/>
                    <a:pt x="15964" y="3592"/>
                    <a:pt x="16037" y="3245"/>
                  </a:cubicBezTo>
                  <a:cubicBezTo>
                    <a:pt x="16128" y="2898"/>
                    <a:pt x="16237" y="2662"/>
                    <a:pt x="16420" y="2516"/>
                  </a:cubicBezTo>
                  <a:cubicBezTo>
                    <a:pt x="16547" y="2407"/>
                    <a:pt x="16693" y="2352"/>
                    <a:pt x="16857" y="2352"/>
                  </a:cubicBezTo>
                  <a:cubicBezTo>
                    <a:pt x="17040" y="2352"/>
                    <a:pt x="17168" y="2407"/>
                    <a:pt x="17241" y="2516"/>
                  </a:cubicBezTo>
                  <a:cubicBezTo>
                    <a:pt x="17259" y="2553"/>
                    <a:pt x="17295" y="2607"/>
                    <a:pt x="17314" y="2680"/>
                  </a:cubicBezTo>
                  <a:cubicBezTo>
                    <a:pt x="18098" y="2680"/>
                    <a:pt x="18098" y="2680"/>
                    <a:pt x="18098" y="2680"/>
                  </a:cubicBezTo>
                  <a:cubicBezTo>
                    <a:pt x="18098" y="2462"/>
                    <a:pt x="18043" y="2261"/>
                    <a:pt x="17934" y="2097"/>
                  </a:cubicBezTo>
                  <a:cubicBezTo>
                    <a:pt x="17752" y="1824"/>
                    <a:pt x="17441" y="1696"/>
                    <a:pt x="16985" y="1696"/>
                  </a:cubicBezTo>
                  <a:cubicBezTo>
                    <a:pt x="16547" y="1696"/>
                    <a:pt x="16183" y="1842"/>
                    <a:pt x="15891" y="2115"/>
                  </a:cubicBezTo>
                  <a:cubicBezTo>
                    <a:pt x="15599" y="2389"/>
                    <a:pt x="15398" y="2753"/>
                    <a:pt x="15271" y="3245"/>
                  </a:cubicBezTo>
                  <a:cubicBezTo>
                    <a:pt x="15161" y="3738"/>
                    <a:pt x="15198" y="4139"/>
                    <a:pt x="15380" y="4394"/>
                  </a:cubicBezTo>
                  <a:cubicBezTo>
                    <a:pt x="15544" y="4686"/>
                    <a:pt x="15854" y="4814"/>
                    <a:pt x="16292" y="4814"/>
                  </a:cubicBezTo>
                  <a:cubicBezTo>
                    <a:pt x="16638" y="4814"/>
                    <a:pt x="16949" y="4722"/>
                    <a:pt x="17222" y="4558"/>
                  </a:cubicBezTo>
                  <a:cubicBezTo>
                    <a:pt x="17496" y="4394"/>
                    <a:pt x="17697" y="4157"/>
                    <a:pt x="17861" y="3829"/>
                  </a:cubicBezTo>
                  <a:cubicBezTo>
                    <a:pt x="17295" y="3829"/>
                    <a:pt x="17295" y="3829"/>
                    <a:pt x="17295" y="3829"/>
                  </a:cubicBezTo>
                  <a:cubicBezTo>
                    <a:pt x="17204" y="3829"/>
                    <a:pt x="17131" y="3847"/>
                    <a:pt x="17076" y="3902"/>
                  </a:cubicBezTo>
                  <a:close/>
                  <a:moveTo>
                    <a:pt x="20505" y="3574"/>
                  </a:moveTo>
                  <a:cubicBezTo>
                    <a:pt x="20451" y="3865"/>
                    <a:pt x="20341" y="4102"/>
                    <a:pt x="20195" y="4266"/>
                  </a:cubicBezTo>
                  <a:cubicBezTo>
                    <a:pt x="20050" y="4449"/>
                    <a:pt x="19886" y="4558"/>
                    <a:pt x="19721" y="4631"/>
                  </a:cubicBezTo>
                  <a:cubicBezTo>
                    <a:pt x="19539" y="4722"/>
                    <a:pt x="19357" y="4777"/>
                    <a:pt x="19174" y="4795"/>
                  </a:cubicBezTo>
                  <a:cubicBezTo>
                    <a:pt x="18992" y="4814"/>
                    <a:pt x="18846" y="4814"/>
                    <a:pt x="18700" y="4814"/>
                  </a:cubicBezTo>
                  <a:cubicBezTo>
                    <a:pt x="18444" y="4814"/>
                    <a:pt x="18207" y="4741"/>
                    <a:pt x="18043" y="4595"/>
                  </a:cubicBezTo>
                  <a:cubicBezTo>
                    <a:pt x="17879" y="4449"/>
                    <a:pt x="17824" y="4212"/>
                    <a:pt x="17916" y="3865"/>
                  </a:cubicBezTo>
                  <a:cubicBezTo>
                    <a:pt x="17988" y="3555"/>
                    <a:pt x="18116" y="3336"/>
                    <a:pt x="18335" y="3190"/>
                  </a:cubicBezTo>
                  <a:cubicBezTo>
                    <a:pt x="18554" y="3063"/>
                    <a:pt x="18809" y="2971"/>
                    <a:pt x="19101" y="2917"/>
                  </a:cubicBezTo>
                  <a:cubicBezTo>
                    <a:pt x="19138" y="2917"/>
                    <a:pt x="19357" y="2881"/>
                    <a:pt x="19430" y="2881"/>
                  </a:cubicBezTo>
                  <a:cubicBezTo>
                    <a:pt x="19776" y="2826"/>
                    <a:pt x="19958" y="2735"/>
                    <a:pt x="19995" y="2589"/>
                  </a:cubicBezTo>
                  <a:cubicBezTo>
                    <a:pt x="20013" y="2480"/>
                    <a:pt x="19977" y="2407"/>
                    <a:pt x="19867" y="2370"/>
                  </a:cubicBezTo>
                  <a:cubicBezTo>
                    <a:pt x="19758" y="2334"/>
                    <a:pt x="19649" y="2316"/>
                    <a:pt x="19557" y="2316"/>
                  </a:cubicBezTo>
                  <a:cubicBezTo>
                    <a:pt x="19448" y="2316"/>
                    <a:pt x="19357" y="2334"/>
                    <a:pt x="19265" y="2370"/>
                  </a:cubicBezTo>
                  <a:cubicBezTo>
                    <a:pt x="19174" y="2389"/>
                    <a:pt x="19101" y="2443"/>
                    <a:pt x="19046" y="2534"/>
                  </a:cubicBezTo>
                  <a:cubicBezTo>
                    <a:pt x="18298" y="2534"/>
                    <a:pt x="18298" y="2534"/>
                    <a:pt x="18298" y="2534"/>
                  </a:cubicBezTo>
                  <a:cubicBezTo>
                    <a:pt x="18371" y="2297"/>
                    <a:pt x="18517" y="2115"/>
                    <a:pt x="18736" y="1951"/>
                  </a:cubicBezTo>
                  <a:cubicBezTo>
                    <a:pt x="18973" y="1787"/>
                    <a:pt x="19284" y="1696"/>
                    <a:pt x="19667" y="1696"/>
                  </a:cubicBezTo>
                  <a:cubicBezTo>
                    <a:pt x="20086" y="1696"/>
                    <a:pt x="20396" y="1769"/>
                    <a:pt x="20560" y="1915"/>
                  </a:cubicBezTo>
                  <a:cubicBezTo>
                    <a:pt x="20743" y="2061"/>
                    <a:pt x="20816" y="2279"/>
                    <a:pt x="20743" y="2534"/>
                  </a:cubicBezTo>
                  <a:close/>
                  <a:moveTo>
                    <a:pt x="19849" y="3245"/>
                  </a:moveTo>
                  <a:cubicBezTo>
                    <a:pt x="19740" y="3300"/>
                    <a:pt x="19576" y="3355"/>
                    <a:pt x="19375" y="3391"/>
                  </a:cubicBezTo>
                  <a:cubicBezTo>
                    <a:pt x="19101" y="3446"/>
                    <a:pt x="19101" y="3446"/>
                    <a:pt x="19101" y="3446"/>
                  </a:cubicBezTo>
                  <a:cubicBezTo>
                    <a:pt x="18955" y="3501"/>
                    <a:pt x="18864" y="3537"/>
                    <a:pt x="18773" y="3592"/>
                  </a:cubicBezTo>
                  <a:cubicBezTo>
                    <a:pt x="18718" y="3683"/>
                    <a:pt x="18663" y="3774"/>
                    <a:pt x="18645" y="3847"/>
                  </a:cubicBezTo>
                  <a:cubicBezTo>
                    <a:pt x="18627" y="3956"/>
                    <a:pt x="18627" y="4048"/>
                    <a:pt x="18681" y="4120"/>
                  </a:cubicBezTo>
                  <a:cubicBezTo>
                    <a:pt x="18736" y="4175"/>
                    <a:pt x="18827" y="4212"/>
                    <a:pt x="18955" y="4212"/>
                  </a:cubicBezTo>
                  <a:cubicBezTo>
                    <a:pt x="19174" y="4212"/>
                    <a:pt x="19338" y="4157"/>
                    <a:pt x="19503" y="4029"/>
                  </a:cubicBezTo>
                  <a:cubicBezTo>
                    <a:pt x="19649" y="3902"/>
                    <a:pt x="19740" y="3738"/>
                    <a:pt x="19794" y="3537"/>
                  </a:cubicBezTo>
                  <a:close/>
                  <a:moveTo>
                    <a:pt x="22038" y="984"/>
                  </a:moveTo>
                  <a:cubicBezTo>
                    <a:pt x="21983" y="911"/>
                    <a:pt x="21892" y="893"/>
                    <a:pt x="21801" y="893"/>
                  </a:cubicBezTo>
                  <a:cubicBezTo>
                    <a:pt x="21381" y="893"/>
                    <a:pt x="21381" y="893"/>
                    <a:pt x="21381" y="893"/>
                  </a:cubicBezTo>
                  <a:cubicBezTo>
                    <a:pt x="20505" y="4759"/>
                    <a:pt x="20505" y="4759"/>
                    <a:pt x="20505" y="4759"/>
                  </a:cubicBezTo>
                  <a:cubicBezTo>
                    <a:pt x="21290" y="4759"/>
                    <a:pt x="21290" y="4759"/>
                    <a:pt x="21290" y="4759"/>
                  </a:cubicBezTo>
                  <a:cubicBezTo>
                    <a:pt x="22092" y="1258"/>
                    <a:pt x="22092" y="1258"/>
                    <a:pt x="22092" y="1258"/>
                  </a:cubicBezTo>
                  <a:cubicBezTo>
                    <a:pt x="22111" y="1148"/>
                    <a:pt x="22092" y="1057"/>
                    <a:pt x="22038" y="984"/>
                  </a:cubicBezTo>
                  <a:close/>
                  <a:moveTo>
                    <a:pt x="23844" y="3829"/>
                  </a:moveTo>
                  <a:cubicBezTo>
                    <a:pt x="24409" y="3829"/>
                    <a:pt x="24409" y="3829"/>
                    <a:pt x="24409" y="3829"/>
                  </a:cubicBezTo>
                  <a:cubicBezTo>
                    <a:pt x="24245" y="4157"/>
                    <a:pt x="24026" y="4394"/>
                    <a:pt x="23771" y="4558"/>
                  </a:cubicBezTo>
                  <a:cubicBezTo>
                    <a:pt x="23497" y="4722"/>
                    <a:pt x="23187" y="4814"/>
                    <a:pt x="22822" y="4814"/>
                  </a:cubicBezTo>
                  <a:cubicBezTo>
                    <a:pt x="22402" y="4814"/>
                    <a:pt x="22092" y="4686"/>
                    <a:pt x="21910" y="4394"/>
                  </a:cubicBezTo>
                  <a:cubicBezTo>
                    <a:pt x="21746" y="4139"/>
                    <a:pt x="21710" y="3738"/>
                    <a:pt x="21819" y="3245"/>
                  </a:cubicBezTo>
                  <a:cubicBezTo>
                    <a:pt x="21928" y="2753"/>
                    <a:pt x="22129" y="2389"/>
                    <a:pt x="22421" y="2115"/>
                  </a:cubicBezTo>
                  <a:cubicBezTo>
                    <a:pt x="22731" y="1842"/>
                    <a:pt x="23096" y="1696"/>
                    <a:pt x="23534" y="1696"/>
                  </a:cubicBezTo>
                  <a:cubicBezTo>
                    <a:pt x="23971" y="1696"/>
                    <a:pt x="24299" y="1824"/>
                    <a:pt x="24482" y="2097"/>
                  </a:cubicBezTo>
                  <a:cubicBezTo>
                    <a:pt x="24664" y="2389"/>
                    <a:pt x="24701" y="2772"/>
                    <a:pt x="24573" y="3263"/>
                  </a:cubicBezTo>
                  <a:cubicBezTo>
                    <a:pt x="24573" y="3300"/>
                    <a:pt x="24537" y="3446"/>
                    <a:pt x="24518" y="3464"/>
                  </a:cubicBezTo>
                  <a:cubicBezTo>
                    <a:pt x="22567" y="3464"/>
                    <a:pt x="22567" y="3464"/>
                    <a:pt x="22567" y="3464"/>
                  </a:cubicBezTo>
                  <a:cubicBezTo>
                    <a:pt x="22530" y="3701"/>
                    <a:pt x="22548" y="3865"/>
                    <a:pt x="22621" y="3975"/>
                  </a:cubicBezTo>
                  <a:cubicBezTo>
                    <a:pt x="22694" y="4102"/>
                    <a:pt x="22822" y="4175"/>
                    <a:pt x="23023" y="4157"/>
                  </a:cubicBezTo>
                  <a:cubicBezTo>
                    <a:pt x="23297" y="4157"/>
                    <a:pt x="23406" y="4066"/>
                    <a:pt x="23443" y="4048"/>
                  </a:cubicBezTo>
                  <a:cubicBezTo>
                    <a:pt x="23461" y="4029"/>
                    <a:pt x="23552" y="3938"/>
                    <a:pt x="23625" y="3902"/>
                  </a:cubicBezTo>
                  <a:cubicBezTo>
                    <a:pt x="23680" y="3847"/>
                    <a:pt x="23753" y="3829"/>
                    <a:pt x="23844" y="3829"/>
                  </a:cubicBezTo>
                  <a:close/>
                  <a:moveTo>
                    <a:pt x="22694" y="2953"/>
                  </a:moveTo>
                  <a:cubicBezTo>
                    <a:pt x="23844" y="2953"/>
                    <a:pt x="23844" y="2953"/>
                    <a:pt x="23844" y="2953"/>
                  </a:cubicBezTo>
                  <a:cubicBezTo>
                    <a:pt x="23862" y="2753"/>
                    <a:pt x="23844" y="2607"/>
                    <a:pt x="23789" y="2516"/>
                  </a:cubicBezTo>
                  <a:cubicBezTo>
                    <a:pt x="23716" y="2407"/>
                    <a:pt x="23588" y="2352"/>
                    <a:pt x="23406" y="2352"/>
                  </a:cubicBezTo>
                  <a:cubicBezTo>
                    <a:pt x="23242" y="2352"/>
                    <a:pt x="23096" y="2407"/>
                    <a:pt x="22968" y="2516"/>
                  </a:cubicBezTo>
                  <a:cubicBezTo>
                    <a:pt x="22822" y="2607"/>
                    <a:pt x="22731" y="2772"/>
                    <a:pt x="22694" y="2953"/>
                  </a:cubicBezTo>
                  <a:close/>
                  <a:moveTo>
                    <a:pt x="26689" y="1769"/>
                  </a:moveTo>
                  <a:cubicBezTo>
                    <a:pt x="26488" y="1769"/>
                    <a:pt x="26288" y="1787"/>
                    <a:pt x="26087" y="1842"/>
                  </a:cubicBezTo>
                  <a:cubicBezTo>
                    <a:pt x="25887" y="1897"/>
                    <a:pt x="25704" y="1988"/>
                    <a:pt x="25522" y="2097"/>
                  </a:cubicBezTo>
                  <a:cubicBezTo>
                    <a:pt x="25358" y="2206"/>
                    <a:pt x="25194" y="2370"/>
                    <a:pt x="25066" y="2571"/>
                  </a:cubicBezTo>
                  <a:cubicBezTo>
                    <a:pt x="24938" y="2772"/>
                    <a:pt x="24829" y="3008"/>
                    <a:pt x="24774" y="3300"/>
                  </a:cubicBezTo>
                  <a:cubicBezTo>
                    <a:pt x="24427" y="4759"/>
                    <a:pt x="24427" y="4759"/>
                    <a:pt x="24427" y="4759"/>
                  </a:cubicBezTo>
                  <a:cubicBezTo>
                    <a:pt x="25230" y="4759"/>
                    <a:pt x="25230" y="4759"/>
                    <a:pt x="25230" y="4759"/>
                  </a:cubicBezTo>
                  <a:cubicBezTo>
                    <a:pt x="25577" y="3227"/>
                    <a:pt x="25577" y="3227"/>
                    <a:pt x="25577" y="3227"/>
                  </a:cubicBezTo>
                  <a:cubicBezTo>
                    <a:pt x="25631" y="2990"/>
                    <a:pt x="25741" y="2845"/>
                    <a:pt x="25850" y="2717"/>
                  </a:cubicBezTo>
                  <a:cubicBezTo>
                    <a:pt x="26123" y="2407"/>
                    <a:pt x="26634" y="2443"/>
                    <a:pt x="26634" y="2443"/>
                  </a:cubicBezTo>
                  <a:cubicBezTo>
                    <a:pt x="26817" y="1769"/>
                    <a:pt x="26817" y="1769"/>
                    <a:pt x="26817" y="1769"/>
                  </a:cubicBezTo>
                  <a:cubicBezTo>
                    <a:pt x="26799" y="1769"/>
                    <a:pt x="26707" y="1769"/>
                    <a:pt x="26689" y="1769"/>
                  </a:cubicBezTo>
                  <a:close/>
                  <a:moveTo>
                    <a:pt x="26908" y="1185"/>
                  </a:moveTo>
                  <a:cubicBezTo>
                    <a:pt x="26926" y="1094"/>
                    <a:pt x="26926" y="1094"/>
                    <a:pt x="26926" y="1094"/>
                  </a:cubicBezTo>
                  <a:cubicBezTo>
                    <a:pt x="27346" y="1094"/>
                    <a:pt x="27346" y="1094"/>
                    <a:pt x="27346" y="1094"/>
                  </a:cubicBezTo>
                  <a:cubicBezTo>
                    <a:pt x="27328" y="1185"/>
                    <a:pt x="27328" y="1185"/>
                    <a:pt x="27328" y="1185"/>
                  </a:cubicBezTo>
                  <a:cubicBezTo>
                    <a:pt x="27182" y="1185"/>
                    <a:pt x="27182" y="1185"/>
                    <a:pt x="27182" y="1185"/>
                  </a:cubicBezTo>
                  <a:cubicBezTo>
                    <a:pt x="27091" y="1586"/>
                    <a:pt x="27091" y="1586"/>
                    <a:pt x="27091" y="1586"/>
                  </a:cubicBezTo>
                  <a:cubicBezTo>
                    <a:pt x="26981" y="1586"/>
                    <a:pt x="26981" y="1586"/>
                    <a:pt x="26981" y="1586"/>
                  </a:cubicBezTo>
                  <a:cubicBezTo>
                    <a:pt x="27072" y="1185"/>
                    <a:pt x="27072" y="1185"/>
                    <a:pt x="27072" y="1185"/>
                  </a:cubicBezTo>
                  <a:close/>
                  <a:moveTo>
                    <a:pt x="27601" y="1094"/>
                  </a:moveTo>
                  <a:cubicBezTo>
                    <a:pt x="27638" y="1459"/>
                    <a:pt x="27638" y="1459"/>
                    <a:pt x="27638" y="1459"/>
                  </a:cubicBezTo>
                  <a:cubicBezTo>
                    <a:pt x="27838" y="1094"/>
                    <a:pt x="27838" y="1094"/>
                    <a:pt x="27838" y="1094"/>
                  </a:cubicBezTo>
                  <a:cubicBezTo>
                    <a:pt x="28002" y="1094"/>
                    <a:pt x="28002" y="1094"/>
                    <a:pt x="28002" y="1094"/>
                  </a:cubicBezTo>
                  <a:cubicBezTo>
                    <a:pt x="27893" y="1586"/>
                    <a:pt x="27893" y="1586"/>
                    <a:pt x="27893" y="1586"/>
                  </a:cubicBezTo>
                  <a:cubicBezTo>
                    <a:pt x="27784" y="1586"/>
                    <a:pt x="27784" y="1586"/>
                    <a:pt x="27784" y="1586"/>
                  </a:cubicBezTo>
                  <a:cubicBezTo>
                    <a:pt x="27875" y="1185"/>
                    <a:pt x="27875" y="1185"/>
                    <a:pt x="27875" y="1185"/>
                  </a:cubicBezTo>
                  <a:cubicBezTo>
                    <a:pt x="27656" y="1586"/>
                    <a:pt x="27656" y="1586"/>
                    <a:pt x="27656" y="1586"/>
                  </a:cubicBezTo>
                  <a:cubicBezTo>
                    <a:pt x="27583" y="1586"/>
                    <a:pt x="27583" y="1586"/>
                    <a:pt x="27583" y="1586"/>
                  </a:cubicBezTo>
                  <a:cubicBezTo>
                    <a:pt x="27528" y="1185"/>
                    <a:pt x="27528" y="1185"/>
                    <a:pt x="27528" y="1185"/>
                  </a:cubicBezTo>
                  <a:cubicBezTo>
                    <a:pt x="27455" y="1586"/>
                    <a:pt x="27455" y="1586"/>
                    <a:pt x="27455" y="1586"/>
                  </a:cubicBezTo>
                  <a:cubicBezTo>
                    <a:pt x="27346" y="1586"/>
                    <a:pt x="27346" y="1586"/>
                    <a:pt x="27346" y="1586"/>
                  </a:cubicBezTo>
                  <a:cubicBezTo>
                    <a:pt x="27455" y="1094"/>
                    <a:pt x="27455" y="1094"/>
                    <a:pt x="27455" y="10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7604442" y="4839276"/>
              <a:ext cx="170600" cy="437574"/>
            </a:xfrm>
            <a:prstGeom prst="parallelogram">
              <a:avLst>
                <a:gd name="adj" fmla="val 91071"/>
              </a:avLst>
            </a:pr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r-centered-left-mark-subhead">
  <p:cSld name="Color-centered-left-mark-subhead">
    <p:bg>
      <p:bgPr>
        <a:gradFill>
          <a:gsLst>
            <a:gs pos="0">
              <a:schemeClr val="accent4"/>
            </a:gs>
            <a:gs pos="27000">
              <a:schemeClr val="accent4"/>
            </a:gs>
            <a:gs pos="100000">
              <a:srgbClr val="0076BE"/>
            </a:gs>
          </a:gsLst>
          <a:lin ang="1200000" scaled="0"/>
        </a:grad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40" descr="A picture containing black, white, sitting, indoor&#10;&#10;Description automatically generated"/>
          <p:cNvPicPr preferRelativeResize="0"/>
          <p:nvPr/>
        </p:nvPicPr>
        <p:blipFill rotWithShape="1">
          <a:blip r:embed="rId2">
            <a:alphaModFix amt="17000"/>
          </a:blip>
          <a:srcRect/>
          <a:stretch/>
        </p:blipFill>
        <p:spPr>
          <a:xfrm>
            <a:off x="-1" y="888138"/>
            <a:ext cx="5972035" cy="4255362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40"/>
          <p:cNvSpPr txBox="1">
            <a:spLocks noGrp="1"/>
          </p:cNvSpPr>
          <p:nvPr>
            <p:ph type="title"/>
          </p:nvPr>
        </p:nvSpPr>
        <p:spPr>
          <a:xfrm>
            <a:off x="219456" y="0"/>
            <a:ext cx="8705088" cy="437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2" name="Google Shape;502;p40"/>
          <p:cNvSpPr txBox="1">
            <a:spLocks noGrp="1"/>
          </p:cNvSpPr>
          <p:nvPr>
            <p:ph type="body" idx="1"/>
          </p:nvPr>
        </p:nvSpPr>
        <p:spPr>
          <a:xfrm>
            <a:off x="219456" y="438912"/>
            <a:ext cx="8705088" cy="24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0" rIns="91425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503" name="Google Shape;503;p40"/>
          <p:cNvGrpSpPr/>
          <p:nvPr/>
        </p:nvGrpSpPr>
        <p:grpSpPr>
          <a:xfrm>
            <a:off x="4091940" y="694944"/>
            <a:ext cx="960120" cy="26676"/>
            <a:chOff x="4550759" y="4178160"/>
            <a:chExt cx="4289400" cy="119160"/>
          </a:xfrm>
        </p:grpSpPr>
        <p:sp>
          <p:nvSpPr>
            <p:cNvPr id="504" name="Google Shape;504;p40"/>
            <p:cNvSpPr/>
            <p:nvPr/>
          </p:nvSpPr>
          <p:spPr>
            <a:xfrm>
              <a:off x="6012360" y="4178160"/>
              <a:ext cx="1391040" cy="119160"/>
            </a:xfrm>
            <a:custGeom>
              <a:avLst/>
              <a:gdLst/>
              <a:ahLst/>
              <a:cxnLst/>
              <a:rect l="l" t="t" r="r" b="b"/>
              <a:pathLst>
                <a:path w="3865" h="332" extrusionOk="0">
                  <a:moveTo>
                    <a:pt x="0" y="332"/>
                  </a:moveTo>
                  <a:lnTo>
                    <a:pt x="3747" y="332"/>
                  </a:lnTo>
                  <a:lnTo>
                    <a:pt x="3865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40"/>
            <p:cNvSpPr/>
            <p:nvPr/>
          </p:nvSpPr>
          <p:spPr>
            <a:xfrm>
              <a:off x="4550759" y="4178160"/>
              <a:ext cx="1383842" cy="119160"/>
            </a:xfrm>
            <a:custGeom>
              <a:avLst/>
              <a:gdLst/>
              <a:ahLst/>
              <a:cxnLst/>
              <a:rect l="l" t="t" r="r" b="b"/>
              <a:pathLst>
                <a:path w="3845" h="332" extrusionOk="0">
                  <a:moveTo>
                    <a:pt x="3845" y="0"/>
                  </a:moveTo>
                  <a:lnTo>
                    <a:pt x="127" y="0"/>
                  </a:lnTo>
                  <a:lnTo>
                    <a:pt x="0" y="332"/>
                  </a:lnTo>
                  <a:lnTo>
                    <a:pt x="3728" y="33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40"/>
            <p:cNvSpPr/>
            <p:nvPr/>
          </p:nvSpPr>
          <p:spPr>
            <a:xfrm>
              <a:off x="7480799" y="4178160"/>
              <a:ext cx="1359360" cy="119160"/>
            </a:xfrm>
            <a:custGeom>
              <a:avLst/>
              <a:gdLst/>
              <a:ahLst/>
              <a:cxnLst/>
              <a:rect l="l" t="t" r="r" b="b"/>
              <a:pathLst>
                <a:path w="3777" h="332" extrusionOk="0">
                  <a:moveTo>
                    <a:pt x="118" y="0"/>
                  </a:moveTo>
                  <a:lnTo>
                    <a:pt x="0" y="332"/>
                  </a:lnTo>
                  <a:lnTo>
                    <a:pt x="3650" y="332"/>
                  </a:lnTo>
                  <a:lnTo>
                    <a:pt x="3777" y="0"/>
                  </a:ln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7" name="Google Shape;507;p40"/>
          <p:cNvSpPr txBox="1"/>
          <p:nvPr/>
        </p:nvSpPr>
        <p:spPr>
          <a:xfrm>
            <a:off x="504431" y="4870205"/>
            <a:ext cx="3117232" cy="22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©2019 Zscaler, Inc. All rights reserved. ZSCALER CONFIDENTIAL INFORMATION </a:t>
            </a:r>
            <a:endParaRPr/>
          </a:p>
        </p:txBody>
      </p:sp>
      <p:sp>
        <p:nvSpPr>
          <p:cNvPr id="508" name="Google Shape;508;p40"/>
          <p:cNvSpPr txBox="1"/>
          <p:nvPr/>
        </p:nvSpPr>
        <p:spPr>
          <a:xfrm>
            <a:off x="182391" y="4824761"/>
            <a:ext cx="217543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9" name="Google Shape;509;p40"/>
          <p:cNvCxnSpPr/>
          <p:nvPr/>
        </p:nvCxnSpPr>
        <p:spPr>
          <a:xfrm>
            <a:off x="439379" y="4916360"/>
            <a:ext cx="0" cy="9144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4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10" name="Google Shape;510;p40"/>
          <p:cNvGrpSpPr/>
          <p:nvPr/>
        </p:nvGrpSpPr>
        <p:grpSpPr>
          <a:xfrm>
            <a:off x="5932448" y="4839276"/>
            <a:ext cx="2893671" cy="437574"/>
            <a:chOff x="5932448" y="4839276"/>
            <a:chExt cx="2893671" cy="437574"/>
          </a:xfrm>
        </p:grpSpPr>
        <p:sp>
          <p:nvSpPr>
            <p:cNvPr id="511" name="Google Shape;511;p40"/>
            <p:cNvSpPr txBox="1"/>
            <p:nvPr/>
          </p:nvSpPr>
          <p:spPr>
            <a:xfrm>
              <a:off x="5932448" y="4860425"/>
              <a:ext cx="1692645" cy="220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Securing your cloud transformation</a:t>
              </a:r>
              <a:endParaRPr/>
            </a:p>
          </p:txBody>
        </p:sp>
        <p:sp>
          <p:nvSpPr>
            <p:cNvPr id="512" name="Google Shape;512;p40"/>
            <p:cNvSpPr/>
            <p:nvPr/>
          </p:nvSpPr>
          <p:spPr>
            <a:xfrm>
              <a:off x="7851401" y="4844351"/>
              <a:ext cx="974718" cy="201168"/>
            </a:xfrm>
            <a:custGeom>
              <a:avLst/>
              <a:gdLst/>
              <a:ahLst/>
              <a:cxnLst/>
              <a:rect l="l" t="t" r="r" b="b"/>
              <a:pathLst>
                <a:path w="28002" h="5780" extrusionOk="0">
                  <a:moveTo>
                    <a:pt x="9342" y="2935"/>
                  </a:moveTo>
                  <a:cubicBezTo>
                    <a:pt x="9488" y="3865"/>
                    <a:pt x="8686" y="4394"/>
                    <a:pt x="7865" y="4449"/>
                  </a:cubicBezTo>
                  <a:cubicBezTo>
                    <a:pt x="7464" y="5179"/>
                    <a:pt x="6606" y="5780"/>
                    <a:pt x="5384" y="5780"/>
                  </a:cubicBezTo>
                  <a:cubicBezTo>
                    <a:pt x="4819" y="5780"/>
                    <a:pt x="4363" y="5689"/>
                    <a:pt x="3925" y="5452"/>
                  </a:cubicBezTo>
                  <a:cubicBezTo>
                    <a:pt x="3816" y="5470"/>
                    <a:pt x="3706" y="5489"/>
                    <a:pt x="3597" y="5489"/>
                  </a:cubicBezTo>
                  <a:cubicBezTo>
                    <a:pt x="3177" y="5489"/>
                    <a:pt x="2885" y="5398"/>
                    <a:pt x="2593" y="5069"/>
                  </a:cubicBezTo>
                  <a:cubicBezTo>
                    <a:pt x="3177" y="4321"/>
                    <a:pt x="4928" y="2971"/>
                    <a:pt x="7080" y="3665"/>
                  </a:cubicBezTo>
                  <a:cubicBezTo>
                    <a:pt x="8230" y="4048"/>
                    <a:pt x="8521" y="3172"/>
                    <a:pt x="8230" y="2845"/>
                  </a:cubicBezTo>
                  <a:cubicBezTo>
                    <a:pt x="7153" y="1623"/>
                    <a:pt x="4709" y="2717"/>
                    <a:pt x="4618" y="2808"/>
                  </a:cubicBezTo>
                  <a:cubicBezTo>
                    <a:pt x="5585" y="1349"/>
                    <a:pt x="9014" y="929"/>
                    <a:pt x="9342" y="2935"/>
                  </a:cubicBezTo>
                  <a:close/>
                  <a:moveTo>
                    <a:pt x="6041" y="1258"/>
                  </a:moveTo>
                  <a:cubicBezTo>
                    <a:pt x="6059" y="1258"/>
                    <a:pt x="5275" y="966"/>
                    <a:pt x="4181" y="1440"/>
                  </a:cubicBezTo>
                  <a:cubicBezTo>
                    <a:pt x="4162" y="1459"/>
                    <a:pt x="4035" y="1386"/>
                    <a:pt x="4035" y="1386"/>
                  </a:cubicBezTo>
                  <a:cubicBezTo>
                    <a:pt x="5092" y="692"/>
                    <a:pt x="6023" y="401"/>
                    <a:pt x="6807" y="510"/>
                  </a:cubicBezTo>
                  <a:cubicBezTo>
                    <a:pt x="6315" y="73"/>
                    <a:pt x="5749" y="0"/>
                    <a:pt x="4928" y="0"/>
                  </a:cubicBezTo>
                  <a:cubicBezTo>
                    <a:pt x="4016" y="0"/>
                    <a:pt x="3213" y="346"/>
                    <a:pt x="2721" y="875"/>
                  </a:cubicBezTo>
                  <a:cubicBezTo>
                    <a:pt x="2557" y="838"/>
                    <a:pt x="2393" y="820"/>
                    <a:pt x="2229" y="820"/>
                  </a:cubicBezTo>
                  <a:cubicBezTo>
                    <a:pt x="1006" y="820"/>
                    <a:pt x="-69" y="1933"/>
                    <a:pt x="4" y="3190"/>
                  </a:cubicBezTo>
                  <a:cubicBezTo>
                    <a:pt x="77" y="4449"/>
                    <a:pt x="1444" y="5252"/>
                    <a:pt x="2229" y="5033"/>
                  </a:cubicBezTo>
                  <a:cubicBezTo>
                    <a:pt x="2247" y="5033"/>
                    <a:pt x="2265" y="5033"/>
                    <a:pt x="2284" y="5033"/>
                  </a:cubicBezTo>
                  <a:cubicBezTo>
                    <a:pt x="2466" y="4193"/>
                    <a:pt x="3177" y="2261"/>
                    <a:pt x="6041" y="1258"/>
                  </a:cubicBezTo>
                  <a:close/>
                  <a:moveTo>
                    <a:pt x="12625" y="2407"/>
                  </a:moveTo>
                  <a:cubicBezTo>
                    <a:pt x="12771" y="1769"/>
                    <a:pt x="12771" y="1769"/>
                    <a:pt x="12771" y="1769"/>
                  </a:cubicBezTo>
                  <a:cubicBezTo>
                    <a:pt x="10309" y="1769"/>
                    <a:pt x="10309" y="1769"/>
                    <a:pt x="10309" y="1769"/>
                  </a:cubicBezTo>
                  <a:cubicBezTo>
                    <a:pt x="10254" y="2006"/>
                    <a:pt x="10254" y="2006"/>
                    <a:pt x="10254" y="2006"/>
                  </a:cubicBezTo>
                  <a:cubicBezTo>
                    <a:pt x="10236" y="2115"/>
                    <a:pt x="10254" y="2206"/>
                    <a:pt x="10309" y="2279"/>
                  </a:cubicBezTo>
                  <a:cubicBezTo>
                    <a:pt x="10364" y="2352"/>
                    <a:pt x="10437" y="2389"/>
                    <a:pt x="10546" y="2389"/>
                  </a:cubicBezTo>
                  <a:cubicBezTo>
                    <a:pt x="11696" y="2389"/>
                    <a:pt x="11696" y="2389"/>
                    <a:pt x="11696" y="2389"/>
                  </a:cubicBezTo>
                  <a:cubicBezTo>
                    <a:pt x="9671" y="4157"/>
                    <a:pt x="9671" y="4157"/>
                    <a:pt x="9671" y="4157"/>
                  </a:cubicBezTo>
                  <a:cubicBezTo>
                    <a:pt x="9543" y="4759"/>
                    <a:pt x="9543" y="4759"/>
                    <a:pt x="9543" y="4759"/>
                  </a:cubicBezTo>
                  <a:cubicBezTo>
                    <a:pt x="12133" y="4759"/>
                    <a:pt x="12133" y="4759"/>
                    <a:pt x="12133" y="4759"/>
                  </a:cubicBezTo>
                  <a:cubicBezTo>
                    <a:pt x="12297" y="4102"/>
                    <a:pt x="12297" y="4102"/>
                    <a:pt x="12297" y="4102"/>
                  </a:cubicBezTo>
                  <a:cubicBezTo>
                    <a:pt x="10637" y="4102"/>
                    <a:pt x="10637" y="4102"/>
                    <a:pt x="10637" y="4102"/>
                  </a:cubicBezTo>
                  <a:close/>
                  <a:moveTo>
                    <a:pt x="14267" y="2917"/>
                  </a:moveTo>
                  <a:cubicBezTo>
                    <a:pt x="14231" y="2917"/>
                    <a:pt x="14103" y="2898"/>
                    <a:pt x="14049" y="2881"/>
                  </a:cubicBezTo>
                  <a:cubicBezTo>
                    <a:pt x="13684" y="2790"/>
                    <a:pt x="13520" y="2699"/>
                    <a:pt x="13538" y="2571"/>
                  </a:cubicBezTo>
                  <a:cubicBezTo>
                    <a:pt x="13556" y="2480"/>
                    <a:pt x="13611" y="2425"/>
                    <a:pt x="13684" y="2370"/>
                  </a:cubicBezTo>
                  <a:cubicBezTo>
                    <a:pt x="13775" y="2334"/>
                    <a:pt x="13885" y="2297"/>
                    <a:pt x="14049" y="2297"/>
                  </a:cubicBezTo>
                  <a:cubicBezTo>
                    <a:pt x="14194" y="2297"/>
                    <a:pt x="14322" y="2334"/>
                    <a:pt x="14395" y="2407"/>
                  </a:cubicBezTo>
                  <a:cubicBezTo>
                    <a:pt x="14413" y="2443"/>
                    <a:pt x="14431" y="2462"/>
                    <a:pt x="14468" y="2498"/>
                  </a:cubicBezTo>
                  <a:cubicBezTo>
                    <a:pt x="14504" y="2626"/>
                    <a:pt x="14595" y="2680"/>
                    <a:pt x="14741" y="2680"/>
                  </a:cubicBezTo>
                  <a:cubicBezTo>
                    <a:pt x="15234" y="2680"/>
                    <a:pt x="15234" y="2680"/>
                    <a:pt x="15234" y="2680"/>
                  </a:cubicBezTo>
                  <a:cubicBezTo>
                    <a:pt x="15289" y="2389"/>
                    <a:pt x="15216" y="2152"/>
                    <a:pt x="15052" y="1951"/>
                  </a:cubicBezTo>
                  <a:cubicBezTo>
                    <a:pt x="14851" y="1787"/>
                    <a:pt x="14559" y="1696"/>
                    <a:pt x="14176" y="1696"/>
                  </a:cubicBezTo>
                  <a:cubicBezTo>
                    <a:pt x="13812" y="1696"/>
                    <a:pt x="13501" y="1787"/>
                    <a:pt x="13228" y="1951"/>
                  </a:cubicBezTo>
                  <a:cubicBezTo>
                    <a:pt x="12972" y="2152"/>
                    <a:pt x="12808" y="2389"/>
                    <a:pt x="12735" y="2662"/>
                  </a:cubicBezTo>
                  <a:cubicBezTo>
                    <a:pt x="12698" y="2898"/>
                    <a:pt x="12717" y="3063"/>
                    <a:pt x="12844" y="3209"/>
                  </a:cubicBezTo>
                  <a:cubicBezTo>
                    <a:pt x="12954" y="3336"/>
                    <a:pt x="13191" y="3464"/>
                    <a:pt x="13556" y="3555"/>
                  </a:cubicBezTo>
                  <a:cubicBezTo>
                    <a:pt x="13629" y="3574"/>
                    <a:pt x="13720" y="3592"/>
                    <a:pt x="13848" y="3628"/>
                  </a:cubicBezTo>
                  <a:cubicBezTo>
                    <a:pt x="14158" y="3683"/>
                    <a:pt x="14286" y="3792"/>
                    <a:pt x="14249" y="3920"/>
                  </a:cubicBezTo>
                  <a:cubicBezTo>
                    <a:pt x="14231" y="4011"/>
                    <a:pt x="14176" y="4084"/>
                    <a:pt x="14067" y="4139"/>
                  </a:cubicBezTo>
                  <a:cubicBezTo>
                    <a:pt x="13957" y="4193"/>
                    <a:pt x="13848" y="4212"/>
                    <a:pt x="13702" y="4212"/>
                  </a:cubicBezTo>
                  <a:cubicBezTo>
                    <a:pt x="13520" y="4212"/>
                    <a:pt x="13374" y="4175"/>
                    <a:pt x="13282" y="4102"/>
                  </a:cubicBezTo>
                  <a:cubicBezTo>
                    <a:pt x="13191" y="4029"/>
                    <a:pt x="13155" y="3920"/>
                    <a:pt x="13191" y="3774"/>
                  </a:cubicBezTo>
                  <a:cubicBezTo>
                    <a:pt x="12425" y="3774"/>
                    <a:pt x="12425" y="3774"/>
                    <a:pt x="12425" y="3774"/>
                  </a:cubicBezTo>
                  <a:cubicBezTo>
                    <a:pt x="12407" y="3811"/>
                    <a:pt x="12407" y="3811"/>
                    <a:pt x="12407" y="3811"/>
                  </a:cubicBezTo>
                  <a:cubicBezTo>
                    <a:pt x="12334" y="4139"/>
                    <a:pt x="12388" y="4394"/>
                    <a:pt x="12571" y="4558"/>
                  </a:cubicBezTo>
                  <a:cubicBezTo>
                    <a:pt x="12735" y="4722"/>
                    <a:pt x="13045" y="4814"/>
                    <a:pt x="13465" y="4814"/>
                  </a:cubicBezTo>
                  <a:cubicBezTo>
                    <a:pt x="13921" y="4814"/>
                    <a:pt x="14267" y="4741"/>
                    <a:pt x="14541" y="4576"/>
                  </a:cubicBezTo>
                  <a:cubicBezTo>
                    <a:pt x="14814" y="4394"/>
                    <a:pt x="14997" y="4139"/>
                    <a:pt x="15070" y="3811"/>
                  </a:cubicBezTo>
                  <a:cubicBezTo>
                    <a:pt x="15125" y="3574"/>
                    <a:pt x="15088" y="3391"/>
                    <a:pt x="14979" y="3263"/>
                  </a:cubicBezTo>
                  <a:cubicBezTo>
                    <a:pt x="14869" y="3136"/>
                    <a:pt x="14614" y="3026"/>
                    <a:pt x="14267" y="2917"/>
                  </a:cubicBezTo>
                  <a:close/>
                  <a:moveTo>
                    <a:pt x="17076" y="3902"/>
                  </a:moveTo>
                  <a:cubicBezTo>
                    <a:pt x="17022" y="3938"/>
                    <a:pt x="16985" y="3956"/>
                    <a:pt x="16967" y="3975"/>
                  </a:cubicBezTo>
                  <a:cubicBezTo>
                    <a:pt x="16949" y="4011"/>
                    <a:pt x="16839" y="4084"/>
                    <a:pt x="16821" y="4084"/>
                  </a:cubicBezTo>
                  <a:cubicBezTo>
                    <a:pt x="16711" y="4139"/>
                    <a:pt x="16602" y="4157"/>
                    <a:pt x="16474" y="4157"/>
                  </a:cubicBezTo>
                  <a:cubicBezTo>
                    <a:pt x="16274" y="4157"/>
                    <a:pt x="16146" y="4102"/>
                    <a:pt x="16073" y="3975"/>
                  </a:cubicBezTo>
                  <a:cubicBezTo>
                    <a:pt x="15982" y="3847"/>
                    <a:pt x="15964" y="3592"/>
                    <a:pt x="16037" y="3245"/>
                  </a:cubicBezTo>
                  <a:cubicBezTo>
                    <a:pt x="16128" y="2898"/>
                    <a:pt x="16237" y="2662"/>
                    <a:pt x="16420" y="2516"/>
                  </a:cubicBezTo>
                  <a:cubicBezTo>
                    <a:pt x="16547" y="2407"/>
                    <a:pt x="16693" y="2352"/>
                    <a:pt x="16857" y="2352"/>
                  </a:cubicBezTo>
                  <a:cubicBezTo>
                    <a:pt x="17040" y="2352"/>
                    <a:pt x="17168" y="2407"/>
                    <a:pt x="17241" y="2516"/>
                  </a:cubicBezTo>
                  <a:cubicBezTo>
                    <a:pt x="17259" y="2553"/>
                    <a:pt x="17295" y="2607"/>
                    <a:pt x="17314" y="2680"/>
                  </a:cubicBezTo>
                  <a:cubicBezTo>
                    <a:pt x="18098" y="2680"/>
                    <a:pt x="18098" y="2680"/>
                    <a:pt x="18098" y="2680"/>
                  </a:cubicBezTo>
                  <a:cubicBezTo>
                    <a:pt x="18098" y="2462"/>
                    <a:pt x="18043" y="2261"/>
                    <a:pt x="17934" y="2097"/>
                  </a:cubicBezTo>
                  <a:cubicBezTo>
                    <a:pt x="17752" y="1824"/>
                    <a:pt x="17441" y="1696"/>
                    <a:pt x="16985" y="1696"/>
                  </a:cubicBezTo>
                  <a:cubicBezTo>
                    <a:pt x="16547" y="1696"/>
                    <a:pt x="16183" y="1842"/>
                    <a:pt x="15891" y="2115"/>
                  </a:cubicBezTo>
                  <a:cubicBezTo>
                    <a:pt x="15599" y="2389"/>
                    <a:pt x="15398" y="2753"/>
                    <a:pt x="15271" y="3245"/>
                  </a:cubicBezTo>
                  <a:cubicBezTo>
                    <a:pt x="15161" y="3738"/>
                    <a:pt x="15198" y="4139"/>
                    <a:pt x="15380" y="4394"/>
                  </a:cubicBezTo>
                  <a:cubicBezTo>
                    <a:pt x="15544" y="4686"/>
                    <a:pt x="15854" y="4814"/>
                    <a:pt x="16292" y="4814"/>
                  </a:cubicBezTo>
                  <a:cubicBezTo>
                    <a:pt x="16638" y="4814"/>
                    <a:pt x="16949" y="4722"/>
                    <a:pt x="17222" y="4558"/>
                  </a:cubicBezTo>
                  <a:cubicBezTo>
                    <a:pt x="17496" y="4394"/>
                    <a:pt x="17697" y="4157"/>
                    <a:pt x="17861" y="3829"/>
                  </a:cubicBezTo>
                  <a:cubicBezTo>
                    <a:pt x="17295" y="3829"/>
                    <a:pt x="17295" y="3829"/>
                    <a:pt x="17295" y="3829"/>
                  </a:cubicBezTo>
                  <a:cubicBezTo>
                    <a:pt x="17204" y="3829"/>
                    <a:pt x="17131" y="3847"/>
                    <a:pt x="17076" y="3902"/>
                  </a:cubicBezTo>
                  <a:close/>
                  <a:moveTo>
                    <a:pt x="20505" y="3574"/>
                  </a:moveTo>
                  <a:cubicBezTo>
                    <a:pt x="20451" y="3865"/>
                    <a:pt x="20341" y="4102"/>
                    <a:pt x="20195" y="4266"/>
                  </a:cubicBezTo>
                  <a:cubicBezTo>
                    <a:pt x="20050" y="4449"/>
                    <a:pt x="19886" y="4558"/>
                    <a:pt x="19721" y="4631"/>
                  </a:cubicBezTo>
                  <a:cubicBezTo>
                    <a:pt x="19539" y="4722"/>
                    <a:pt x="19357" y="4777"/>
                    <a:pt x="19174" y="4795"/>
                  </a:cubicBezTo>
                  <a:cubicBezTo>
                    <a:pt x="18992" y="4814"/>
                    <a:pt x="18846" y="4814"/>
                    <a:pt x="18700" y="4814"/>
                  </a:cubicBezTo>
                  <a:cubicBezTo>
                    <a:pt x="18444" y="4814"/>
                    <a:pt x="18207" y="4741"/>
                    <a:pt x="18043" y="4595"/>
                  </a:cubicBezTo>
                  <a:cubicBezTo>
                    <a:pt x="17879" y="4449"/>
                    <a:pt x="17824" y="4212"/>
                    <a:pt x="17916" y="3865"/>
                  </a:cubicBezTo>
                  <a:cubicBezTo>
                    <a:pt x="17988" y="3555"/>
                    <a:pt x="18116" y="3336"/>
                    <a:pt x="18335" y="3190"/>
                  </a:cubicBezTo>
                  <a:cubicBezTo>
                    <a:pt x="18554" y="3063"/>
                    <a:pt x="18809" y="2971"/>
                    <a:pt x="19101" y="2917"/>
                  </a:cubicBezTo>
                  <a:cubicBezTo>
                    <a:pt x="19138" y="2917"/>
                    <a:pt x="19357" y="2881"/>
                    <a:pt x="19430" y="2881"/>
                  </a:cubicBezTo>
                  <a:cubicBezTo>
                    <a:pt x="19776" y="2826"/>
                    <a:pt x="19958" y="2735"/>
                    <a:pt x="19995" y="2589"/>
                  </a:cubicBezTo>
                  <a:cubicBezTo>
                    <a:pt x="20013" y="2480"/>
                    <a:pt x="19977" y="2407"/>
                    <a:pt x="19867" y="2370"/>
                  </a:cubicBezTo>
                  <a:cubicBezTo>
                    <a:pt x="19758" y="2334"/>
                    <a:pt x="19649" y="2316"/>
                    <a:pt x="19557" y="2316"/>
                  </a:cubicBezTo>
                  <a:cubicBezTo>
                    <a:pt x="19448" y="2316"/>
                    <a:pt x="19357" y="2334"/>
                    <a:pt x="19265" y="2370"/>
                  </a:cubicBezTo>
                  <a:cubicBezTo>
                    <a:pt x="19174" y="2389"/>
                    <a:pt x="19101" y="2443"/>
                    <a:pt x="19046" y="2534"/>
                  </a:cubicBezTo>
                  <a:cubicBezTo>
                    <a:pt x="18298" y="2534"/>
                    <a:pt x="18298" y="2534"/>
                    <a:pt x="18298" y="2534"/>
                  </a:cubicBezTo>
                  <a:cubicBezTo>
                    <a:pt x="18371" y="2297"/>
                    <a:pt x="18517" y="2115"/>
                    <a:pt x="18736" y="1951"/>
                  </a:cubicBezTo>
                  <a:cubicBezTo>
                    <a:pt x="18973" y="1787"/>
                    <a:pt x="19284" y="1696"/>
                    <a:pt x="19667" y="1696"/>
                  </a:cubicBezTo>
                  <a:cubicBezTo>
                    <a:pt x="20086" y="1696"/>
                    <a:pt x="20396" y="1769"/>
                    <a:pt x="20560" y="1915"/>
                  </a:cubicBezTo>
                  <a:cubicBezTo>
                    <a:pt x="20743" y="2061"/>
                    <a:pt x="20816" y="2279"/>
                    <a:pt x="20743" y="2534"/>
                  </a:cubicBezTo>
                  <a:close/>
                  <a:moveTo>
                    <a:pt x="19849" y="3245"/>
                  </a:moveTo>
                  <a:cubicBezTo>
                    <a:pt x="19740" y="3300"/>
                    <a:pt x="19576" y="3355"/>
                    <a:pt x="19375" y="3391"/>
                  </a:cubicBezTo>
                  <a:cubicBezTo>
                    <a:pt x="19101" y="3446"/>
                    <a:pt x="19101" y="3446"/>
                    <a:pt x="19101" y="3446"/>
                  </a:cubicBezTo>
                  <a:cubicBezTo>
                    <a:pt x="18955" y="3501"/>
                    <a:pt x="18864" y="3537"/>
                    <a:pt x="18773" y="3592"/>
                  </a:cubicBezTo>
                  <a:cubicBezTo>
                    <a:pt x="18718" y="3683"/>
                    <a:pt x="18663" y="3774"/>
                    <a:pt x="18645" y="3847"/>
                  </a:cubicBezTo>
                  <a:cubicBezTo>
                    <a:pt x="18627" y="3956"/>
                    <a:pt x="18627" y="4048"/>
                    <a:pt x="18681" y="4120"/>
                  </a:cubicBezTo>
                  <a:cubicBezTo>
                    <a:pt x="18736" y="4175"/>
                    <a:pt x="18827" y="4212"/>
                    <a:pt x="18955" y="4212"/>
                  </a:cubicBezTo>
                  <a:cubicBezTo>
                    <a:pt x="19174" y="4212"/>
                    <a:pt x="19338" y="4157"/>
                    <a:pt x="19503" y="4029"/>
                  </a:cubicBezTo>
                  <a:cubicBezTo>
                    <a:pt x="19649" y="3902"/>
                    <a:pt x="19740" y="3738"/>
                    <a:pt x="19794" y="3537"/>
                  </a:cubicBezTo>
                  <a:close/>
                  <a:moveTo>
                    <a:pt x="22038" y="984"/>
                  </a:moveTo>
                  <a:cubicBezTo>
                    <a:pt x="21983" y="911"/>
                    <a:pt x="21892" y="893"/>
                    <a:pt x="21801" y="893"/>
                  </a:cubicBezTo>
                  <a:cubicBezTo>
                    <a:pt x="21381" y="893"/>
                    <a:pt x="21381" y="893"/>
                    <a:pt x="21381" y="893"/>
                  </a:cubicBezTo>
                  <a:cubicBezTo>
                    <a:pt x="20505" y="4759"/>
                    <a:pt x="20505" y="4759"/>
                    <a:pt x="20505" y="4759"/>
                  </a:cubicBezTo>
                  <a:cubicBezTo>
                    <a:pt x="21290" y="4759"/>
                    <a:pt x="21290" y="4759"/>
                    <a:pt x="21290" y="4759"/>
                  </a:cubicBezTo>
                  <a:cubicBezTo>
                    <a:pt x="22092" y="1258"/>
                    <a:pt x="22092" y="1258"/>
                    <a:pt x="22092" y="1258"/>
                  </a:cubicBezTo>
                  <a:cubicBezTo>
                    <a:pt x="22111" y="1148"/>
                    <a:pt x="22092" y="1057"/>
                    <a:pt x="22038" y="984"/>
                  </a:cubicBezTo>
                  <a:close/>
                  <a:moveTo>
                    <a:pt x="23844" y="3829"/>
                  </a:moveTo>
                  <a:cubicBezTo>
                    <a:pt x="24409" y="3829"/>
                    <a:pt x="24409" y="3829"/>
                    <a:pt x="24409" y="3829"/>
                  </a:cubicBezTo>
                  <a:cubicBezTo>
                    <a:pt x="24245" y="4157"/>
                    <a:pt x="24026" y="4394"/>
                    <a:pt x="23771" y="4558"/>
                  </a:cubicBezTo>
                  <a:cubicBezTo>
                    <a:pt x="23497" y="4722"/>
                    <a:pt x="23187" y="4814"/>
                    <a:pt x="22822" y="4814"/>
                  </a:cubicBezTo>
                  <a:cubicBezTo>
                    <a:pt x="22402" y="4814"/>
                    <a:pt x="22092" y="4686"/>
                    <a:pt x="21910" y="4394"/>
                  </a:cubicBezTo>
                  <a:cubicBezTo>
                    <a:pt x="21746" y="4139"/>
                    <a:pt x="21710" y="3738"/>
                    <a:pt x="21819" y="3245"/>
                  </a:cubicBezTo>
                  <a:cubicBezTo>
                    <a:pt x="21928" y="2753"/>
                    <a:pt x="22129" y="2389"/>
                    <a:pt x="22421" y="2115"/>
                  </a:cubicBezTo>
                  <a:cubicBezTo>
                    <a:pt x="22731" y="1842"/>
                    <a:pt x="23096" y="1696"/>
                    <a:pt x="23534" y="1696"/>
                  </a:cubicBezTo>
                  <a:cubicBezTo>
                    <a:pt x="23971" y="1696"/>
                    <a:pt x="24299" y="1824"/>
                    <a:pt x="24482" y="2097"/>
                  </a:cubicBezTo>
                  <a:cubicBezTo>
                    <a:pt x="24664" y="2389"/>
                    <a:pt x="24701" y="2772"/>
                    <a:pt x="24573" y="3263"/>
                  </a:cubicBezTo>
                  <a:cubicBezTo>
                    <a:pt x="24573" y="3300"/>
                    <a:pt x="24537" y="3446"/>
                    <a:pt x="24518" y="3464"/>
                  </a:cubicBezTo>
                  <a:cubicBezTo>
                    <a:pt x="22567" y="3464"/>
                    <a:pt x="22567" y="3464"/>
                    <a:pt x="22567" y="3464"/>
                  </a:cubicBezTo>
                  <a:cubicBezTo>
                    <a:pt x="22530" y="3701"/>
                    <a:pt x="22548" y="3865"/>
                    <a:pt x="22621" y="3975"/>
                  </a:cubicBezTo>
                  <a:cubicBezTo>
                    <a:pt x="22694" y="4102"/>
                    <a:pt x="22822" y="4175"/>
                    <a:pt x="23023" y="4157"/>
                  </a:cubicBezTo>
                  <a:cubicBezTo>
                    <a:pt x="23297" y="4157"/>
                    <a:pt x="23406" y="4066"/>
                    <a:pt x="23443" y="4048"/>
                  </a:cubicBezTo>
                  <a:cubicBezTo>
                    <a:pt x="23461" y="4029"/>
                    <a:pt x="23552" y="3938"/>
                    <a:pt x="23625" y="3902"/>
                  </a:cubicBezTo>
                  <a:cubicBezTo>
                    <a:pt x="23680" y="3847"/>
                    <a:pt x="23753" y="3829"/>
                    <a:pt x="23844" y="3829"/>
                  </a:cubicBezTo>
                  <a:close/>
                  <a:moveTo>
                    <a:pt x="22694" y="2953"/>
                  </a:moveTo>
                  <a:cubicBezTo>
                    <a:pt x="23844" y="2953"/>
                    <a:pt x="23844" y="2953"/>
                    <a:pt x="23844" y="2953"/>
                  </a:cubicBezTo>
                  <a:cubicBezTo>
                    <a:pt x="23862" y="2753"/>
                    <a:pt x="23844" y="2607"/>
                    <a:pt x="23789" y="2516"/>
                  </a:cubicBezTo>
                  <a:cubicBezTo>
                    <a:pt x="23716" y="2407"/>
                    <a:pt x="23588" y="2352"/>
                    <a:pt x="23406" y="2352"/>
                  </a:cubicBezTo>
                  <a:cubicBezTo>
                    <a:pt x="23242" y="2352"/>
                    <a:pt x="23096" y="2407"/>
                    <a:pt x="22968" y="2516"/>
                  </a:cubicBezTo>
                  <a:cubicBezTo>
                    <a:pt x="22822" y="2607"/>
                    <a:pt x="22731" y="2772"/>
                    <a:pt x="22694" y="2953"/>
                  </a:cubicBezTo>
                  <a:close/>
                  <a:moveTo>
                    <a:pt x="26689" y="1769"/>
                  </a:moveTo>
                  <a:cubicBezTo>
                    <a:pt x="26488" y="1769"/>
                    <a:pt x="26288" y="1787"/>
                    <a:pt x="26087" y="1842"/>
                  </a:cubicBezTo>
                  <a:cubicBezTo>
                    <a:pt x="25887" y="1897"/>
                    <a:pt x="25704" y="1988"/>
                    <a:pt x="25522" y="2097"/>
                  </a:cubicBezTo>
                  <a:cubicBezTo>
                    <a:pt x="25358" y="2206"/>
                    <a:pt x="25194" y="2370"/>
                    <a:pt x="25066" y="2571"/>
                  </a:cubicBezTo>
                  <a:cubicBezTo>
                    <a:pt x="24938" y="2772"/>
                    <a:pt x="24829" y="3008"/>
                    <a:pt x="24774" y="3300"/>
                  </a:cubicBezTo>
                  <a:cubicBezTo>
                    <a:pt x="24427" y="4759"/>
                    <a:pt x="24427" y="4759"/>
                    <a:pt x="24427" y="4759"/>
                  </a:cubicBezTo>
                  <a:cubicBezTo>
                    <a:pt x="25230" y="4759"/>
                    <a:pt x="25230" y="4759"/>
                    <a:pt x="25230" y="4759"/>
                  </a:cubicBezTo>
                  <a:cubicBezTo>
                    <a:pt x="25577" y="3227"/>
                    <a:pt x="25577" y="3227"/>
                    <a:pt x="25577" y="3227"/>
                  </a:cubicBezTo>
                  <a:cubicBezTo>
                    <a:pt x="25631" y="2990"/>
                    <a:pt x="25741" y="2845"/>
                    <a:pt x="25850" y="2717"/>
                  </a:cubicBezTo>
                  <a:cubicBezTo>
                    <a:pt x="26123" y="2407"/>
                    <a:pt x="26634" y="2443"/>
                    <a:pt x="26634" y="2443"/>
                  </a:cubicBezTo>
                  <a:cubicBezTo>
                    <a:pt x="26817" y="1769"/>
                    <a:pt x="26817" y="1769"/>
                    <a:pt x="26817" y="1769"/>
                  </a:cubicBezTo>
                  <a:cubicBezTo>
                    <a:pt x="26799" y="1769"/>
                    <a:pt x="26707" y="1769"/>
                    <a:pt x="26689" y="1769"/>
                  </a:cubicBezTo>
                  <a:close/>
                  <a:moveTo>
                    <a:pt x="26908" y="1185"/>
                  </a:moveTo>
                  <a:cubicBezTo>
                    <a:pt x="26926" y="1094"/>
                    <a:pt x="26926" y="1094"/>
                    <a:pt x="26926" y="1094"/>
                  </a:cubicBezTo>
                  <a:cubicBezTo>
                    <a:pt x="27346" y="1094"/>
                    <a:pt x="27346" y="1094"/>
                    <a:pt x="27346" y="1094"/>
                  </a:cubicBezTo>
                  <a:cubicBezTo>
                    <a:pt x="27328" y="1185"/>
                    <a:pt x="27328" y="1185"/>
                    <a:pt x="27328" y="1185"/>
                  </a:cubicBezTo>
                  <a:cubicBezTo>
                    <a:pt x="27182" y="1185"/>
                    <a:pt x="27182" y="1185"/>
                    <a:pt x="27182" y="1185"/>
                  </a:cubicBezTo>
                  <a:cubicBezTo>
                    <a:pt x="27091" y="1586"/>
                    <a:pt x="27091" y="1586"/>
                    <a:pt x="27091" y="1586"/>
                  </a:cubicBezTo>
                  <a:cubicBezTo>
                    <a:pt x="26981" y="1586"/>
                    <a:pt x="26981" y="1586"/>
                    <a:pt x="26981" y="1586"/>
                  </a:cubicBezTo>
                  <a:cubicBezTo>
                    <a:pt x="27072" y="1185"/>
                    <a:pt x="27072" y="1185"/>
                    <a:pt x="27072" y="1185"/>
                  </a:cubicBezTo>
                  <a:close/>
                  <a:moveTo>
                    <a:pt x="27601" y="1094"/>
                  </a:moveTo>
                  <a:cubicBezTo>
                    <a:pt x="27638" y="1459"/>
                    <a:pt x="27638" y="1459"/>
                    <a:pt x="27638" y="1459"/>
                  </a:cubicBezTo>
                  <a:cubicBezTo>
                    <a:pt x="27838" y="1094"/>
                    <a:pt x="27838" y="1094"/>
                    <a:pt x="27838" y="1094"/>
                  </a:cubicBezTo>
                  <a:cubicBezTo>
                    <a:pt x="28002" y="1094"/>
                    <a:pt x="28002" y="1094"/>
                    <a:pt x="28002" y="1094"/>
                  </a:cubicBezTo>
                  <a:cubicBezTo>
                    <a:pt x="27893" y="1586"/>
                    <a:pt x="27893" y="1586"/>
                    <a:pt x="27893" y="1586"/>
                  </a:cubicBezTo>
                  <a:cubicBezTo>
                    <a:pt x="27784" y="1586"/>
                    <a:pt x="27784" y="1586"/>
                    <a:pt x="27784" y="1586"/>
                  </a:cubicBezTo>
                  <a:cubicBezTo>
                    <a:pt x="27875" y="1185"/>
                    <a:pt x="27875" y="1185"/>
                    <a:pt x="27875" y="1185"/>
                  </a:cubicBezTo>
                  <a:cubicBezTo>
                    <a:pt x="27656" y="1586"/>
                    <a:pt x="27656" y="1586"/>
                    <a:pt x="27656" y="1586"/>
                  </a:cubicBezTo>
                  <a:cubicBezTo>
                    <a:pt x="27583" y="1586"/>
                    <a:pt x="27583" y="1586"/>
                    <a:pt x="27583" y="1586"/>
                  </a:cubicBezTo>
                  <a:cubicBezTo>
                    <a:pt x="27528" y="1185"/>
                    <a:pt x="27528" y="1185"/>
                    <a:pt x="27528" y="1185"/>
                  </a:cubicBezTo>
                  <a:cubicBezTo>
                    <a:pt x="27455" y="1586"/>
                    <a:pt x="27455" y="1586"/>
                    <a:pt x="27455" y="1586"/>
                  </a:cubicBezTo>
                  <a:cubicBezTo>
                    <a:pt x="27346" y="1586"/>
                    <a:pt x="27346" y="1586"/>
                    <a:pt x="27346" y="1586"/>
                  </a:cubicBezTo>
                  <a:cubicBezTo>
                    <a:pt x="27455" y="1094"/>
                    <a:pt x="27455" y="1094"/>
                    <a:pt x="27455" y="10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40"/>
            <p:cNvSpPr/>
            <p:nvPr/>
          </p:nvSpPr>
          <p:spPr>
            <a:xfrm>
              <a:off x="7604442" y="4839276"/>
              <a:ext cx="170600" cy="437574"/>
            </a:xfrm>
            <a:prstGeom prst="parallelogram">
              <a:avLst>
                <a:gd name="adj" fmla="val 91071"/>
              </a:avLst>
            </a:pr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/ Thank you">
  <p:cSld name="End / Thank you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/>
          <p:nvPr/>
        </p:nvSpPr>
        <p:spPr>
          <a:xfrm>
            <a:off x="-1" y="0"/>
            <a:ext cx="8823961" cy="5143500"/>
          </a:xfrm>
          <a:prstGeom prst="rect">
            <a:avLst/>
          </a:prstGeom>
          <a:gradFill>
            <a:gsLst>
              <a:gs pos="0">
                <a:srgbClr val="670060">
                  <a:alpha val="80784"/>
                </a:srgbClr>
              </a:gs>
              <a:gs pos="27000">
                <a:srgbClr val="202196">
                  <a:alpha val="96862"/>
                </a:srgbClr>
              </a:gs>
              <a:gs pos="42000">
                <a:srgbClr val="202196">
                  <a:alpha val="82745"/>
                </a:srgbClr>
              </a:gs>
              <a:gs pos="61000">
                <a:srgbClr val="202196">
                  <a:alpha val="41960"/>
                </a:srgbClr>
              </a:gs>
              <a:gs pos="69000">
                <a:srgbClr val="202196">
                  <a:alpha val="14901"/>
                </a:srgbClr>
              </a:gs>
              <a:gs pos="73000">
                <a:srgbClr val="202196">
                  <a:alpha val="0"/>
                </a:srgbClr>
              </a:gs>
              <a:gs pos="100000">
                <a:srgbClr val="202196">
                  <a:alpha val="0"/>
                </a:srgbClr>
              </a:gs>
            </a:gsLst>
            <a:lin ang="1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14"/>
          <p:cNvPicPr preferRelativeResize="0"/>
          <p:nvPr/>
        </p:nvPicPr>
        <p:blipFill rotWithShape="1">
          <a:blip r:embed="rId3">
            <a:alphaModFix amt="26000"/>
          </a:blip>
          <a:srcRect/>
          <a:stretch/>
        </p:blipFill>
        <p:spPr>
          <a:xfrm>
            <a:off x="-1" y="-1"/>
            <a:ext cx="5412389" cy="477902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4"/>
          <p:cNvSpPr txBox="1">
            <a:spLocks noGrp="1"/>
          </p:cNvSpPr>
          <p:nvPr>
            <p:ph type="title"/>
          </p:nvPr>
        </p:nvSpPr>
        <p:spPr>
          <a:xfrm>
            <a:off x="219456" y="2029968"/>
            <a:ext cx="8705088" cy="82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9" name="Google Shape;89;p14"/>
          <p:cNvGrpSpPr/>
          <p:nvPr/>
        </p:nvGrpSpPr>
        <p:grpSpPr>
          <a:xfrm>
            <a:off x="4091940" y="2867444"/>
            <a:ext cx="960120" cy="26676"/>
            <a:chOff x="4550759" y="4178160"/>
            <a:chExt cx="4289400" cy="119160"/>
          </a:xfrm>
        </p:grpSpPr>
        <p:sp>
          <p:nvSpPr>
            <p:cNvPr id="90" name="Google Shape;90;p14"/>
            <p:cNvSpPr/>
            <p:nvPr/>
          </p:nvSpPr>
          <p:spPr>
            <a:xfrm>
              <a:off x="6012360" y="4178160"/>
              <a:ext cx="1391040" cy="119160"/>
            </a:xfrm>
            <a:custGeom>
              <a:avLst/>
              <a:gdLst/>
              <a:ahLst/>
              <a:cxnLst/>
              <a:rect l="l" t="t" r="r" b="b"/>
              <a:pathLst>
                <a:path w="3865" h="332" extrusionOk="0">
                  <a:moveTo>
                    <a:pt x="0" y="332"/>
                  </a:moveTo>
                  <a:lnTo>
                    <a:pt x="3747" y="332"/>
                  </a:lnTo>
                  <a:lnTo>
                    <a:pt x="3865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4550759" y="4178160"/>
              <a:ext cx="1383842" cy="119160"/>
            </a:xfrm>
            <a:custGeom>
              <a:avLst/>
              <a:gdLst/>
              <a:ahLst/>
              <a:cxnLst/>
              <a:rect l="l" t="t" r="r" b="b"/>
              <a:pathLst>
                <a:path w="3845" h="332" extrusionOk="0">
                  <a:moveTo>
                    <a:pt x="3845" y="0"/>
                  </a:moveTo>
                  <a:lnTo>
                    <a:pt x="127" y="0"/>
                  </a:lnTo>
                  <a:lnTo>
                    <a:pt x="0" y="332"/>
                  </a:lnTo>
                  <a:lnTo>
                    <a:pt x="3728" y="33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7480799" y="4178160"/>
              <a:ext cx="1359360" cy="119160"/>
            </a:xfrm>
            <a:custGeom>
              <a:avLst/>
              <a:gdLst/>
              <a:ahLst/>
              <a:cxnLst/>
              <a:rect l="l" t="t" r="r" b="b"/>
              <a:pathLst>
                <a:path w="3777" h="332" extrusionOk="0">
                  <a:moveTo>
                    <a:pt x="118" y="0"/>
                  </a:moveTo>
                  <a:lnTo>
                    <a:pt x="0" y="332"/>
                  </a:lnTo>
                  <a:lnTo>
                    <a:pt x="3650" y="332"/>
                  </a:lnTo>
                  <a:lnTo>
                    <a:pt x="3777" y="0"/>
                  </a:ln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" name="Google Shape;93;p14"/>
          <p:cNvGrpSpPr/>
          <p:nvPr/>
        </p:nvGrpSpPr>
        <p:grpSpPr>
          <a:xfrm>
            <a:off x="5932448" y="4839276"/>
            <a:ext cx="2893671" cy="437574"/>
            <a:chOff x="5932448" y="4839276"/>
            <a:chExt cx="2893671" cy="437574"/>
          </a:xfrm>
        </p:grpSpPr>
        <p:sp>
          <p:nvSpPr>
            <p:cNvPr id="94" name="Google Shape;94;p14"/>
            <p:cNvSpPr txBox="1"/>
            <p:nvPr/>
          </p:nvSpPr>
          <p:spPr>
            <a:xfrm>
              <a:off x="5932448" y="4860425"/>
              <a:ext cx="1692645" cy="220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Securing your cloud transformation</a:t>
              </a:r>
              <a:endParaRPr/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7851401" y="4844351"/>
              <a:ext cx="974718" cy="201168"/>
            </a:xfrm>
            <a:custGeom>
              <a:avLst/>
              <a:gdLst/>
              <a:ahLst/>
              <a:cxnLst/>
              <a:rect l="l" t="t" r="r" b="b"/>
              <a:pathLst>
                <a:path w="28002" h="5780" extrusionOk="0">
                  <a:moveTo>
                    <a:pt x="9342" y="2935"/>
                  </a:moveTo>
                  <a:cubicBezTo>
                    <a:pt x="9488" y="3865"/>
                    <a:pt x="8686" y="4394"/>
                    <a:pt x="7865" y="4449"/>
                  </a:cubicBezTo>
                  <a:cubicBezTo>
                    <a:pt x="7464" y="5179"/>
                    <a:pt x="6606" y="5780"/>
                    <a:pt x="5384" y="5780"/>
                  </a:cubicBezTo>
                  <a:cubicBezTo>
                    <a:pt x="4819" y="5780"/>
                    <a:pt x="4363" y="5689"/>
                    <a:pt x="3925" y="5452"/>
                  </a:cubicBezTo>
                  <a:cubicBezTo>
                    <a:pt x="3816" y="5470"/>
                    <a:pt x="3706" y="5489"/>
                    <a:pt x="3597" y="5489"/>
                  </a:cubicBezTo>
                  <a:cubicBezTo>
                    <a:pt x="3177" y="5489"/>
                    <a:pt x="2885" y="5398"/>
                    <a:pt x="2593" y="5069"/>
                  </a:cubicBezTo>
                  <a:cubicBezTo>
                    <a:pt x="3177" y="4321"/>
                    <a:pt x="4928" y="2971"/>
                    <a:pt x="7080" y="3665"/>
                  </a:cubicBezTo>
                  <a:cubicBezTo>
                    <a:pt x="8230" y="4048"/>
                    <a:pt x="8521" y="3172"/>
                    <a:pt x="8230" y="2845"/>
                  </a:cubicBezTo>
                  <a:cubicBezTo>
                    <a:pt x="7153" y="1623"/>
                    <a:pt x="4709" y="2717"/>
                    <a:pt x="4618" y="2808"/>
                  </a:cubicBezTo>
                  <a:cubicBezTo>
                    <a:pt x="5585" y="1349"/>
                    <a:pt x="9014" y="929"/>
                    <a:pt x="9342" y="2935"/>
                  </a:cubicBezTo>
                  <a:close/>
                  <a:moveTo>
                    <a:pt x="6041" y="1258"/>
                  </a:moveTo>
                  <a:cubicBezTo>
                    <a:pt x="6059" y="1258"/>
                    <a:pt x="5275" y="966"/>
                    <a:pt x="4181" y="1440"/>
                  </a:cubicBezTo>
                  <a:cubicBezTo>
                    <a:pt x="4162" y="1459"/>
                    <a:pt x="4035" y="1386"/>
                    <a:pt x="4035" y="1386"/>
                  </a:cubicBezTo>
                  <a:cubicBezTo>
                    <a:pt x="5092" y="692"/>
                    <a:pt x="6023" y="401"/>
                    <a:pt x="6807" y="510"/>
                  </a:cubicBezTo>
                  <a:cubicBezTo>
                    <a:pt x="6315" y="73"/>
                    <a:pt x="5749" y="0"/>
                    <a:pt x="4928" y="0"/>
                  </a:cubicBezTo>
                  <a:cubicBezTo>
                    <a:pt x="4016" y="0"/>
                    <a:pt x="3213" y="346"/>
                    <a:pt x="2721" y="875"/>
                  </a:cubicBezTo>
                  <a:cubicBezTo>
                    <a:pt x="2557" y="838"/>
                    <a:pt x="2393" y="820"/>
                    <a:pt x="2229" y="820"/>
                  </a:cubicBezTo>
                  <a:cubicBezTo>
                    <a:pt x="1006" y="820"/>
                    <a:pt x="-69" y="1933"/>
                    <a:pt x="4" y="3190"/>
                  </a:cubicBezTo>
                  <a:cubicBezTo>
                    <a:pt x="77" y="4449"/>
                    <a:pt x="1444" y="5252"/>
                    <a:pt x="2229" y="5033"/>
                  </a:cubicBezTo>
                  <a:cubicBezTo>
                    <a:pt x="2247" y="5033"/>
                    <a:pt x="2265" y="5033"/>
                    <a:pt x="2284" y="5033"/>
                  </a:cubicBezTo>
                  <a:cubicBezTo>
                    <a:pt x="2466" y="4193"/>
                    <a:pt x="3177" y="2261"/>
                    <a:pt x="6041" y="1258"/>
                  </a:cubicBezTo>
                  <a:close/>
                  <a:moveTo>
                    <a:pt x="12625" y="2407"/>
                  </a:moveTo>
                  <a:cubicBezTo>
                    <a:pt x="12771" y="1769"/>
                    <a:pt x="12771" y="1769"/>
                    <a:pt x="12771" y="1769"/>
                  </a:cubicBezTo>
                  <a:cubicBezTo>
                    <a:pt x="10309" y="1769"/>
                    <a:pt x="10309" y="1769"/>
                    <a:pt x="10309" y="1769"/>
                  </a:cubicBezTo>
                  <a:cubicBezTo>
                    <a:pt x="10254" y="2006"/>
                    <a:pt x="10254" y="2006"/>
                    <a:pt x="10254" y="2006"/>
                  </a:cubicBezTo>
                  <a:cubicBezTo>
                    <a:pt x="10236" y="2115"/>
                    <a:pt x="10254" y="2206"/>
                    <a:pt x="10309" y="2279"/>
                  </a:cubicBezTo>
                  <a:cubicBezTo>
                    <a:pt x="10364" y="2352"/>
                    <a:pt x="10437" y="2389"/>
                    <a:pt x="10546" y="2389"/>
                  </a:cubicBezTo>
                  <a:cubicBezTo>
                    <a:pt x="11696" y="2389"/>
                    <a:pt x="11696" y="2389"/>
                    <a:pt x="11696" y="2389"/>
                  </a:cubicBezTo>
                  <a:cubicBezTo>
                    <a:pt x="9671" y="4157"/>
                    <a:pt x="9671" y="4157"/>
                    <a:pt x="9671" y="4157"/>
                  </a:cubicBezTo>
                  <a:cubicBezTo>
                    <a:pt x="9543" y="4759"/>
                    <a:pt x="9543" y="4759"/>
                    <a:pt x="9543" y="4759"/>
                  </a:cubicBezTo>
                  <a:cubicBezTo>
                    <a:pt x="12133" y="4759"/>
                    <a:pt x="12133" y="4759"/>
                    <a:pt x="12133" y="4759"/>
                  </a:cubicBezTo>
                  <a:cubicBezTo>
                    <a:pt x="12297" y="4102"/>
                    <a:pt x="12297" y="4102"/>
                    <a:pt x="12297" y="4102"/>
                  </a:cubicBezTo>
                  <a:cubicBezTo>
                    <a:pt x="10637" y="4102"/>
                    <a:pt x="10637" y="4102"/>
                    <a:pt x="10637" y="4102"/>
                  </a:cubicBezTo>
                  <a:close/>
                  <a:moveTo>
                    <a:pt x="14267" y="2917"/>
                  </a:moveTo>
                  <a:cubicBezTo>
                    <a:pt x="14231" y="2917"/>
                    <a:pt x="14103" y="2898"/>
                    <a:pt x="14049" y="2881"/>
                  </a:cubicBezTo>
                  <a:cubicBezTo>
                    <a:pt x="13684" y="2790"/>
                    <a:pt x="13520" y="2699"/>
                    <a:pt x="13538" y="2571"/>
                  </a:cubicBezTo>
                  <a:cubicBezTo>
                    <a:pt x="13556" y="2480"/>
                    <a:pt x="13611" y="2425"/>
                    <a:pt x="13684" y="2370"/>
                  </a:cubicBezTo>
                  <a:cubicBezTo>
                    <a:pt x="13775" y="2334"/>
                    <a:pt x="13885" y="2297"/>
                    <a:pt x="14049" y="2297"/>
                  </a:cubicBezTo>
                  <a:cubicBezTo>
                    <a:pt x="14194" y="2297"/>
                    <a:pt x="14322" y="2334"/>
                    <a:pt x="14395" y="2407"/>
                  </a:cubicBezTo>
                  <a:cubicBezTo>
                    <a:pt x="14413" y="2443"/>
                    <a:pt x="14431" y="2462"/>
                    <a:pt x="14468" y="2498"/>
                  </a:cubicBezTo>
                  <a:cubicBezTo>
                    <a:pt x="14504" y="2626"/>
                    <a:pt x="14595" y="2680"/>
                    <a:pt x="14741" y="2680"/>
                  </a:cubicBezTo>
                  <a:cubicBezTo>
                    <a:pt x="15234" y="2680"/>
                    <a:pt x="15234" y="2680"/>
                    <a:pt x="15234" y="2680"/>
                  </a:cubicBezTo>
                  <a:cubicBezTo>
                    <a:pt x="15289" y="2389"/>
                    <a:pt x="15216" y="2152"/>
                    <a:pt x="15052" y="1951"/>
                  </a:cubicBezTo>
                  <a:cubicBezTo>
                    <a:pt x="14851" y="1787"/>
                    <a:pt x="14559" y="1696"/>
                    <a:pt x="14176" y="1696"/>
                  </a:cubicBezTo>
                  <a:cubicBezTo>
                    <a:pt x="13812" y="1696"/>
                    <a:pt x="13501" y="1787"/>
                    <a:pt x="13228" y="1951"/>
                  </a:cubicBezTo>
                  <a:cubicBezTo>
                    <a:pt x="12972" y="2152"/>
                    <a:pt x="12808" y="2389"/>
                    <a:pt x="12735" y="2662"/>
                  </a:cubicBezTo>
                  <a:cubicBezTo>
                    <a:pt x="12698" y="2898"/>
                    <a:pt x="12717" y="3063"/>
                    <a:pt x="12844" y="3209"/>
                  </a:cubicBezTo>
                  <a:cubicBezTo>
                    <a:pt x="12954" y="3336"/>
                    <a:pt x="13191" y="3464"/>
                    <a:pt x="13556" y="3555"/>
                  </a:cubicBezTo>
                  <a:cubicBezTo>
                    <a:pt x="13629" y="3574"/>
                    <a:pt x="13720" y="3592"/>
                    <a:pt x="13848" y="3628"/>
                  </a:cubicBezTo>
                  <a:cubicBezTo>
                    <a:pt x="14158" y="3683"/>
                    <a:pt x="14286" y="3792"/>
                    <a:pt x="14249" y="3920"/>
                  </a:cubicBezTo>
                  <a:cubicBezTo>
                    <a:pt x="14231" y="4011"/>
                    <a:pt x="14176" y="4084"/>
                    <a:pt x="14067" y="4139"/>
                  </a:cubicBezTo>
                  <a:cubicBezTo>
                    <a:pt x="13957" y="4193"/>
                    <a:pt x="13848" y="4212"/>
                    <a:pt x="13702" y="4212"/>
                  </a:cubicBezTo>
                  <a:cubicBezTo>
                    <a:pt x="13520" y="4212"/>
                    <a:pt x="13374" y="4175"/>
                    <a:pt x="13282" y="4102"/>
                  </a:cubicBezTo>
                  <a:cubicBezTo>
                    <a:pt x="13191" y="4029"/>
                    <a:pt x="13155" y="3920"/>
                    <a:pt x="13191" y="3774"/>
                  </a:cubicBezTo>
                  <a:cubicBezTo>
                    <a:pt x="12425" y="3774"/>
                    <a:pt x="12425" y="3774"/>
                    <a:pt x="12425" y="3774"/>
                  </a:cubicBezTo>
                  <a:cubicBezTo>
                    <a:pt x="12407" y="3811"/>
                    <a:pt x="12407" y="3811"/>
                    <a:pt x="12407" y="3811"/>
                  </a:cubicBezTo>
                  <a:cubicBezTo>
                    <a:pt x="12334" y="4139"/>
                    <a:pt x="12388" y="4394"/>
                    <a:pt x="12571" y="4558"/>
                  </a:cubicBezTo>
                  <a:cubicBezTo>
                    <a:pt x="12735" y="4722"/>
                    <a:pt x="13045" y="4814"/>
                    <a:pt x="13465" y="4814"/>
                  </a:cubicBezTo>
                  <a:cubicBezTo>
                    <a:pt x="13921" y="4814"/>
                    <a:pt x="14267" y="4741"/>
                    <a:pt x="14541" y="4576"/>
                  </a:cubicBezTo>
                  <a:cubicBezTo>
                    <a:pt x="14814" y="4394"/>
                    <a:pt x="14997" y="4139"/>
                    <a:pt x="15070" y="3811"/>
                  </a:cubicBezTo>
                  <a:cubicBezTo>
                    <a:pt x="15125" y="3574"/>
                    <a:pt x="15088" y="3391"/>
                    <a:pt x="14979" y="3263"/>
                  </a:cubicBezTo>
                  <a:cubicBezTo>
                    <a:pt x="14869" y="3136"/>
                    <a:pt x="14614" y="3026"/>
                    <a:pt x="14267" y="2917"/>
                  </a:cubicBezTo>
                  <a:close/>
                  <a:moveTo>
                    <a:pt x="17076" y="3902"/>
                  </a:moveTo>
                  <a:cubicBezTo>
                    <a:pt x="17022" y="3938"/>
                    <a:pt x="16985" y="3956"/>
                    <a:pt x="16967" y="3975"/>
                  </a:cubicBezTo>
                  <a:cubicBezTo>
                    <a:pt x="16949" y="4011"/>
                    <a:pt x="16839" y="4084"/>
                    <a:pt x="16821" y="4084"/>
                  </a:cubicBezTo>
                  <a:cubicBezTo>
                    <a:pt x="16711" y="4139"/>
                    <a:pt x="16602" y="4157"/>
                    <a:pt x="16474" y="4157"/>
                  </a:cubicBezTo>
                  <a:cubicBezTo>
                    <a:pt x="16274" y="4157"/>
                    <a:pt x="16146" y="4102"/>
                    <a:pt x="16073" y="3975"/>
                  </a:cubicBezTo>
                  <a:cubicBezTo>
                    <a:pt x="15982" y="3847"/>
                    <a:pt x="15964" y="3592"/>
                    <a:pt x="16037" y="3245"/>
                  </a:cubicBezTo>
                  <a:cubicBezTo>
                    <a:pt x="16128" y="2898"/>
                    <a:pt x="16237" y="2662"/>
                    <a:pt x="16420" y="2516"/>
                  </a:cubicBezTo>
                  <a:cubicBezTo>
                    <a:pt x="16547" y="2407"/>
                    <a:pt x="16693" y="2352"/>
                    <a:pt x="16857" y="2352"/>
                  </a:cubicBezTo>
                  <a:cubicBezTo>
                    <a:pt x="17040" y="2352"/>
                    <a:pt x="17168" y="2407"/>
                    <a:pt x="17241" y="2516"/>
                  </a:cubicBezTo>
                  <a:cubicBezTo>
                    <a:pt x="17259" y="2553"/>
                    <a:pt x="17295" y="2607"/>
                    <a:pt x="17314" y="2680"/>
                  </a:cubicBezTo>
                  <a:cubicBezTo>
                    <a:pt x="18098" y="2680"/>
                    <a:pt x="18098" y="2680"/>
                    <a:pt x="18098" y="2680"/>
                  </a:cubicBezTo>
                  <a:cubicBezTo>
                    <a:pt x="18098" y="2462"/>
                    <a:pt x="18043" y="2261"/>
                    <a:pt x="17934" y="2097"/>
                  </a:cubicBezTo>
                  <a:cubicBezTo>
                    <a:pt x="17752" y="1824"/>
                    <a:pt x="17441" y="1696"/>
                    <a:pt x="16985" y="1696"/>
                  </a:cubicBezTo>
                  <a:cubicBezTo>
                    <a:pt x="16547" y="1696"/>
                    <a:pt x="16183" y="1842"/>
                    <a:pt x="15891" y="2115"/>
                  </a:cubicBezTo>
                  <a:cubicBezTo>
                    <a:pt x="15599" y="2389"/>
                    <a:pt x="15398" y="2753"/>
                    <a:pt x="15271" y="3245"/>
                  </a:cubicBezTo>
                  <a:cubicBezTo>
                    <a:pt x="15161" y="3738"/>
                    <a:pt x="15198" y="4139"/>
                    <a:pt x="15380" y="4394"/>
                  </a:cubicBezTo>
                  <a:cubicBezTo>
                    <a:pt x="15544" y="4686"/>
                    <a:pt x="15854" y="4814"/>
                    <a:pt x="16292" y="4814"/>
                  </a:cubicBezTo>
                  <a:cubicBezTo>
                    <a:pt x="16638" y="4814"/>
                    <a:pt x="16949" y="4722"/>
                    <a:pt x="17222" y="4558"/>
                  </a:cubicBezTo>
                  <a:cubicBezTo>
                    <a:pt x="17496" y="4394"/>
                    <a:pt x="17697" y="4157"/>
                    <a:pt x="17861" y="3829"/>
                  </a:cubicBezTo>
                  <a:cubicBezTo>
                    <a:pt x="17295" y="3829"/>
                    <a:pt x="17295" y="3829"/>
                    <a:pt x="17295" y="3829"/>
                  </a:cubicBezTo>
                  <a:cubicBezTo>
                    <a:pt x="17204" y="3829"/>
                    <a:pt x="17131" y="3847"/>
                    <a:pt x="17076" y="3902"/>
                  </a:cubicBezTo>
                  <a:close/>
                  <a:moveTo>
                    <a:pt x="20505" y="3574"/>
                  </a:moveTo>
                  <a:cubicBezTo>
                    <a:pt x="20451" y="3865"/>
                    <a:pt x="20341" y="4102"/>
                    <a:pt x="20195" y="4266"/>
                  </a:cubicBezTo>
                  <a:cubicBezTo>
                    <a:pt x="20050" y="4449"/>
                    <a:pt x="19886" y="4558"/>
                    <a:pt x="19721" y="4631"/>
                  </a:cubicBezTo>
                  <a:cubicBezTo>
                    <a:pt x="19539" y="4722"/>
                    <a:pt x="19357" y="4777"/>
                    <a:pt x="19174" y="4795"/>
                  </a:cubicBezTo>
                  <a:cubicBezTo>
                    <a:pt x="18992" y="4814"/>
                    <a:pt x="18846" y="4814"/>
                    <a:pt x="18700" y="4814"/>
                  </a:cubicBezTo>
                  <a:cubicBezTo>
                    <a:pt x="18444" y="4814"/>
                    <a:pt x="18207" y="4741"/>
                    <a:pt x="18043" y="4595"/>
                  </a:cubicBezTo>
                  <a:cubicBezTo>
                    <a:pt x="17879" y="4449"/>
                    <a:pt x="17824" y="4212"/>
                    <a:pt x="17916" y="3865"/>
                  </a:cubicBezTo>
                  <a:cubicBezTo>
                    <a:pt x="17988" y="3555"/>
                    <a:pt x="18116" y="3336"/>
                    <a:pt x="18335" y="3190"/>
                  </a:cubicBezTo>
                  <a:cubicBezTo>
                    <a:pt x="18554" y="3063"/>
                    <a:pt x="18809" y="2971"/>
                    <a:pt x="19101" y="2917"/>
                  </a:cubicBezTo>
                  <a:cubicBezTo>
                    <a:pt x="19138" y="2917"/>
                    <a:pt x="19357" y="2881"/>
                    <a:pt x="19430" y="2881"/>
                  </a:cubicBezTo>
                  <a:cubicBezTo>
                    <a:pt x="19776" y="2826"/>
                    <a:pt x="19958" y="2735"/>
                    <a:pt x="19995" y="2589"/>
                  </a:cubicBezTo>
                  <a:cubicBezTo>
                    <a:pt x="20013" y="2480"/>
                    <a:pt x="19977" y="2407"/>
                    <a:pt x="19867" y="2370"/>
                  </a:cubicBezTo>
                  <a:cubicBezTo>
                    <a:pt x="19758" y="2334"/>
                    <a:pt x="19649" y="2316"/>
                    <a:pt x="19557" y="2316"/>
                  </a:cubicBezTo>
                  <a:cubicBezTo>
                    <a:pt x="19448" y="2316"/>
                    <a:pt x="19357" y="2334"/>
                    <a:pt x="19265" y="2370"/>
                  </a:cubicBezTo>
                  <a:cubicBezTo>
                    <a:pt x="19174" y="2389"/>
                    <a:pt x="19101" y="2443"/>
                    <a:pt x="19046" y="2534"/>
                  </a:cubicBezTo>
                  <a:cubicBezTo>
                    <a:pt x="18298" y="2534"/>
                    <a:pt x="18298" y="2534"/>
                    <a:pt x="18298" y="2534"/>
                  </a:cubicBezTo>
                  <a:cubicBezTo>
                    <a:pt x="18371" y="2297"/>
                    <a:pt x="18517" y="2115"/>
                    <a:pt x="18736" y="1951"/>
                  </a:cubicBezTo>
                  <a:cubicBezTo>
                    <a:pt x="18973" y="1787"/>
                    <a:pt x="19284" y="1696"/>
                    <a:pt x="19667" y="1696"/>
                  </a:cubicBezTo>
                  <a:cubicBezTo>
                    <a:pt x="20086" y="1696"/>
                    <a:pt x="20396" y="1769"/>
                    <a:pt x="20560" y="1915"/>
                  </a:cubicBezTo>
                  <a:cubicBezTo>
                    <a:pt x="20743" y="2061"/>
                    <a:pt x="20816" y="2279"/>
                    <a:pt x="20743" y="2534"/>
                  </a:cubicBezTo>
                  <a:close/>
                  <a:moveTo>
                    <a:pt x="19849" y="3245"/>
                  </a:moveTo>
                  <a:cubicBezTo>
                    <a:pt x="19740" y="3300"/>
                    <a:pt x="19576" y="3355"/>
                    <a:pt x="19375" y="3391"/>
                  </a:cubicBezTo>
                  <a:cubicBezTo>
                    <a:pt x="19101" y="3446"/>
                    <a:pt x="19101" y="3446"/>
                    <a:pt x="19101" y="3446"/>
                  </a:cubicBezTo>
                  <a:cubicBezTo>
                    <a:pt x="18955" y="3501"/>
                    <a:pt x="18864" y="3537"/>
                    <a:pt x="18773" y="3592"/>
                  </a:cubicBezTo>
                  <a:cubicBezTo>
                    <a:pt x="18718" y="3683"/>
                    <a:pt x="18663" y="3774"/>
                    <a:pt x="18645" y="3847"/>
                  </a:cubicBezTo>
                  <a:cubicBezTo>
                    <a:pt x="18627" y="3956"/>
                    <a:pt x="18627" y="4048"/>
                    <a:pt x="18681" y="4120"/>
                  </a:cubicBezTo>
                  <a:cubicBezTo>
                    <a:pt x="18736" y="4175"/>
                    <a:pt x="18827" y="4212"/>
                    <a:pt x="18955" y="4212"/>
                  </a:cubicBezTo>
                  <a:cubicBezTo>
                    <a:pt x="19174" y="4212"/>
                    <a:pt x="19338" y="4157"/>
                    <a:pt x="19503" y="4029"/>
                  </a:cubicBezTo>
                  <a:cubicBezTo>
                    <a:pt x="19649" y="3902"/>
                    <a:pt x="19740" y="3738"/>
                    <a:pt x="19794" y="3537"/>
                  </a:cubicBezTo>
                  <a:close/>
                  <a:moveTo>
                    <a:pt x="22038" y="984"/>
                  </a:moveTo>
                  <a:cubicBezTo>
                    <a:pt x="21983" y="911"/>
                    <a:pt x="21892" y="893"/>
                    <a:pt x="21801" y="893"/>
                  </a:cubicBezTo>
                  <a:cubicBezTo>
                    <a:pt x="21381" y="893"/>
                    <a:pt x="21381" y="893"/>
                    <a:pt x="21381" y="893"/>
                  </a:cubicBezTo>
                  <a:cubicBezTo>
                    <a:pt x="20505" y="4759"/>
                    <a:pt x="20505" y="4759"/>
                    <a:pt x="20505" y="4759"/>
                  </a:cubicBezTo>
                  <a:cubicBezTo>
                    <a:pt x="21290" y="4759"/>
                    <a:pt x="21290" y="4759"/>
                    <a:pt x="21290" y="4759"/>
                  </a:cubicBezTo>
                  <a:cubicBezTo>
                    <a:pt x="22092" y="1258"/>
                    <a:pt x="22092" y="1258"/>
                    <a:pt x="22092" y="1258"/>
                  </a:cubicBezTo>
                  <a:cubicBezTo>
                    <a:pt x="22111" y="1148"/>
                    <a:pt x="22092" y="1057"/>
                    <a:pt x="22038" y="984"/>
                  </a:cubicBezTo>
                  <a:close/>
                  <a:moveTo>
                    <a:pt x="23844" y="3829"/>
                  </a:moveTo>
                  <a:cubicBezTo>
                    <a:pt x="24409" y="3829"/>
                    <a:pt x="24409" y="3829"/>
                    <a:pt x="24409" y="3829"/>
                  </a:cubicBezTo>
                  <a:cubicBezTo>
                    <a:pt x="24245" y="4157"/>
                    <a:pt x="24026" y="4394"/>
                    <a:pt x="23771" y="4558"/>
                  </a:cubicBezTo>
                  <a:cubicBezTo>
                    <a:pt x="23497" y="4722"/>
                    <a:pt x="23187" y="4814"/>
                    <a:pt x="22822" y="4814"/>
                  </a:cubicBezTo>
                  <a:cubicBezTo>
                    <a:pt x="22402" y="4814"/>
                    <a:pt x="22092" y="4686"/>
                    <a:pt x="21910" y="4394"/>
                  </a:cubicBezTo>
                  <a:cubicBezTo>
                    <a:pt x="21746" y="4139"/>
                    <a:pt x="21710" y="3738"/>
                    <a:pt x="21819" y="3245"/>
                  </a:cubicBezTo>
                  <a:cubicBezTo>
                    <a:pt x="21928" y="2753"/>
                    <a:pt x="22129" y="2389"/>
                    <a:pt x="22421" y="2115"/>
                  </a:cubicBezTo>
                  <a:cubicBezTo>
                    <a:pt x="22731" y="1842"/>
                    <a:pt x="23096" y="1696"/>
                    <a:pt x="23534" y="1696"/>
                  </a:cubicBezTo>
                  <a:cubicBezTo>
                    <a:pt x="23971" y="1696"/>
                    <a:pt x="24299" y="1824"/>
                    <a:pt x="24482" y="2097"/>
                  </a:cubicBezTo>
                  <a:cubicBezTo>
                    <a:pt x="24664" y="2389"/>
                    <a:pt x="24701" y="2772"/>
                    <a:pt x="24573" y="3263"/>
                  </a:cubicBezTo>
                  <a:cubicBezTo>
                    <a:pt x="24573" y="3300"/>
                    <a:pt x="24537" y="3446"/>
                    <a:pt x="24518" y="3464"/>
                  </a:cubicBezTo>
                  <a:cubicBezTo>
                    <a:pt x="22567" y="3464"/>
                    <a:pt x="22567" y="3464"/>
                    <a:pt x="22567" y="3464"/>
                  </a:cubicBezTo>
                  <a:cubicBezTo>
                    <a:pt x="22530" y="3701"/>
                    <a:pt x="22548" y="3865"/>
                    <a:pt x="22621" y="3975"/>
                  </a:cubicBezTo>
                  <a:cubicBezTo>
                    <a:pt x="22694" y="4102"/>
                    <a:pt x="22822" y="4175"/>
                    <a:pt x="23023" y="4157"/>
                  </a:cubicBezTo>
                  <a:cubicBezTo>
                    <a:pt x="23297" y="4157"/>
                    <a:pt x="23406" y="4066"/>
                    <a:pt x="23443" y="4048"/>
                  </a:cubicBezTo>
                  <a:cubicBezTo>
                    <a:pt x="23461" y="4029"/>
                    <a:pt x="23552" y="3938"/>
                    <a:pt x="23625" y="3902"/>
                  </a:cubicBezTo>
                  <a:cubicBezTo>
                    <a:pt x="23680" y="3847"/>
                    <a:pt x="23753" y="3829"/>
                    <a:pt x="23844" y="3829"/>
                  </a:cubicBezTo>
                  <a:close/>
                  <a:moveTo>
                    <a:pt x="22694" y="2953"/>
                  </a:moveTo>
                  <a:cubicBezTo>
                    <a:pt x="23844" y="2953"/>
                    <a:pt x="23844" y="2953"/>
                    <a:pt x="23844" y="2953"/>
                  </a:cubicBezTo>
                  <a:cubicBezTo>
                    <a:pt x="23862" y="2753"/>
                    <a:pt x="23844" y="2607"/>
                    <a:pt x="23789" y="2516"/>
                  </a:cubicBezTo>
                  <a:cubicBezTo>
                    <a:pt x="23716" y="2407"/>
                    <a:pt x="23588" y="2352"/>
                    <a:pt x="23406" y="2352"/>
                  </a:cubicBezTo>
                  <a:cubicBezTo>
                    <a:pt x="23242" y="2352"/>
                    <a:pt x="23096" y="2407"/>
                    <a:pt x="22968" y="2516"/>
                  </a:cubicBezTo>
                  <a:cubicBezTo>
                    <a:pt x="22822" y="2607"/>
                    <a:pt x="22731" y="2772"/>
                    <a:pt x="22694" y="2953"/>
                  </a:cubicBezTo>
                  <a:close/>
                  <a:moveTo>
                    <a:pt x="26689" y="1769"/>
                  </a:moveTo>
                  <a:cubicBezTo>
                    <a:pt x="26488" y="1769"/>
                    <a:pt x="26288" y="1787"/>
                    <a:pt x="26087" y="1842"/>
                  </a:cubicBezTo>
                  <a:cubicBezTo>
                    <a:pt x="25887" y="1897"/>
                    <a:pt x="25704" y="1988"/>
                    <a:pt x="25522" y="2097"/>
                  </a:cubicBezTo>
                  <a:cubicBezTo>
                    <a:pt x="25358" y="2206"/>
                    <a:pt x="25194" y="2370"/>
                    <a:pt x="25066" y="2571"/>
                  </a:cubicBezTo>
                  <a:cubicBezTo>
                    <a:pt x="24938" y="2772"/>
                    <a:pt x="24829" y="3008"/>
                    <a:pt x="24774" y="3300"/>
                  </a:cubicBezTo>
                  <a:cubicBezTo>
                    <a:pt x="24427" y="4759"/>
                    <a:pt x="24427" y="4759"/>
                    <a:pt x="24427" y="4759"/>
                  </a:cubicBezTo>
                  <a:cubicBezTo>
                    <a:pt x="25230" y="4759"/>
                    <a:pt x="25230" y="4759"/>
                    <a:pt x="25230" y="4759"/>
                  </a:cubicBezTo>
                  <a:cubicBezTo>
                    <a:pt x="25577" y="3227"/>
                    <a:pt x="25577" y="3227"/>
                    <a:pt x="25577" y="3227"/>
                  </a:cubicBezTo>
                  <a:cubicBezTo>
                    <a:pt x="25631" y="2990"/>
                    <a:pt x="25741" y="2845"/>
                    <a:pt x="25850" y="2717"/>
                  </a:cubicBezTo>
                  <a:cubicBezTo>
                    <a:pt x="26123" y="2407"/>
                    <a:pt x="26634" y="2443"/>
                    <a:pt x="26634" y="2443"/>
                  </a:cubicBezTo>
                  <a:cubicBezTo>
                    <a:pt x="26817" y="1769"/>
                    <a:pt x="26817" y="1769"/>
                    <a:pt x="26817" y="1769"/>
                  </a:cubicBezTo>
                  <a:cubicBezTo>
                    <a:pt x="26799" y="1769"/>
                    <a:pt x="26707" y="1769"/>
                    <a:pt x="26689" y="1769"/>
                  </a:cubicBezTo>
                  <a:close/>
                  <a:moveTo>
                    <a:pt x="26908" y="1185"/>
                  </a:moveTo>
                  <a:cubicBezTo>
                    <a:pt x="26926" y="1094"/>
                    <a:pt x="26926" y="1094"/>
                    <a:pt x="26926" y="1094"/>
                  </a:cubicBezTo>
                  <a:cubicBezTo>
                    <a:pt x="27346" y="1094"/>
                    <a:pt x="27346" y="1094"/>
                    <a:pt x="27346" y="1094"/>
                  </a:cubicBezTo>
                  <a:cubicBezTo>
                    <a:pt x="27328" y="1185"/>
                    <a:pt x="27328" y="1185"/>
                    <a:pt x="27328" y="1185"/>
                  </a:cubicBezTo>
                  <a:cubicBezTo>
                    <a:pt x="27182" y="1185"/>
                    <a:pt x="27182" y="1185"/>
                    <a:pt x="27182" y="1185"/>
                  </a:cubicBezTo>
                  <a:cubicBezTo>
                    <a:pt x="27091" y="1586"/>
                    <a:pt x="27091" y="1586"/>
                    <a:pt x="27091" y="1586"/>
                  </a:cubicBezTo>
                  <a:cubicBezTo>
                    <a:pt x="26981" y="1586"/>
                    <a:pt x="26981" y="1586"/>
                    <a:pt x="26981" y="1586"/>
                  </a:cubicBezTo>
                  <a:cubicBezTo>
                    <a:pt x="27072" y="1185"/>
                    <a:pt x="27072" y="1185"/>
                    <a:pt x="27072" y="1185"/>
                  </a:cubicBezTo>
                  <a:close/>
                  <a:moveTo>
                    <a:pt x="27601" y="1094"/>
                  </a:moveTo>
                  <a:cubicBezTo>
                    <a:pt x="27638" y="1459"/>
                    <a:pt x="27638" y="1459"/>
                    <a:pt x="27638" y="1459"/>
                  </a:cubicBezTo>
                  <a:cubicBezTo>
                    <a:pt x="27838" y="1094"/>
                    <a:pt x="27838" y="1094"/>
                    <a:pt x="27838" y="1094"/>
                  </a:cubicBezTo>
                  <a:cubicBezTo>
                    <a:pt x="28002" y="1094"/>
                    <a:pt x="28002" y="1094"/>
                    <a:pt x="28002" y="1094"/>
                  </a:cubicBezTo>
                  <a:cubicBezTo>
                    <a:pt x="27893" y="1586"/>
                    <a:pt x="27893" y="1586"/>
                    <a:pt x="27893" y="1586"/>
                  </a:cubicBezTo>
                  <a:cubicBezTo>
                    <a:pt x="27784" y="1586"/>
                    <a:pt x="27784" y="1586"/>
                    <a:pt x="27784" y="1586"/>
                  </a:cubicBezTo>
                  <a:cubicBezTo>
                    <a:pt x="27875" y="1185"/>
                    <a:pt x="27875" y="1185"/>
                    <a:pt x="27875" y="1185"/>
                  </a:cubicBezTo>
                  <a:cubicBezTo>
                    <a:pt x="27656" y="1586"/>
                    <a:pt x="27656" y="1586"/>
                    <a:pt x="27656" y="1586"/>
                  </a:cubicBezTo>
                  <a:cubicBezTo>
                    <a:pt x="27583" y="1586"/>
                    <a:pt x="27583" y="1586"/>
                    <a:pt x="27583" y="1586"/>
                  </a:cubicBezTo>
                  <a:cubicBezTo>
                    <a:pt x="27528" y="1185"/>
                    <a:pt x="27528" y="1185"/>
                    <a:pt x="27528" y="1185"/>
                  </a:cubicBezTo>
                  <a:cubicBezTo>
                    <a:pt x="27455" y="1586"/>
                    <a:pt x="27455" y="1586"/>
                    <a:pt x="27455" y="1586"/>
                  </a:cubicBezTo>
                  <a:cubicBezTo>
                    <a:pt x="27346" y="1586"/>
                    <a:pt x="27346" y="1586"/>
                    <a:pt x="27346" y="1586"/>
                  </a:cubicBezTo>
                  <a:cubicBezTo>
                    <a:pt x="27455" y="1094"/>
                    <a:pt x="27455" y="1094"/>
                    <a:pt x="27455" y="10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7604442" y="4839276"/>
              <a:ext cx="170600" cy="437574"/>
            </a:xfrm>
            <a:prstGeom prst="parallelogram">
              <a:avLst>
                <a:gd name="adj" fmla="val 91071"/>
              </a:avLst>
            </a:pr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" name="Google Shape;97;p14"/>
          <p:cNvSpPr txBox="1"/>
          <p:nvPr/>
        </p:nvSpPr>
        <p:spPr>
          <a:xfrm>
            <a:off x="310896" y="4870205"/>
            <a:ext cx="3117232" cy="22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©2019 Zscaler, Inc. All rights reserved. ZSCALER CONFIDENTIAL INFORMATION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r-blank-left-mark">
  <p:cSld name="Color-blank-left-mark">
    <p:bg>
      <p:bgPr>
        <a:gradFill>
          <a:gsLst>
            <a:gs pos="0">
              <a:schemeClr val="accent4"/>
            </a:gs>
            <a:gs pos="27000">
              <a:schemeClr val="accent4"/>
            </a:gs>
            <a:gs pos="100000">
              <a:srgbClr val="0076BE"/>
            </a:gs>
          </a:gsLst>
          <a:lin ang="1200000" scaled="0"/>
        </a:gradFill>
        <a:effectLst/>
      </p:bgPr>
    </p:bg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41" descr="A picture containing black, white, sitting, indoor&#10;&#10;Description automatically generated"/>
          <p:cNvPicPr preferRelativeResize="0"/>
          <p:nvPr/>
        </p:nvPicPr>
        <p:blipFill rotWithShape="1">
          <a:blip r:embed="rId2">
            <a:alphaModFix amt="17000"/>
          </a:blip>
          <a:srcRect/>
          <a:stretch/>
        </p:blipFill>
        <p:spPr>
          <a:xfrm>
            <a:off x="-1" y="888138"/>
            <a:ext cx="5972035" cy="4255362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1"/>
          <p:cNvSpPr txBox="1"/>
          <p:nvPr/>
        </p:nvSpPr>
        <p:spPr>
          <a:xfrm>
            <a:off x="504431" y="4870205"/>
            <a:ext cx="3117232" cy="22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©2019 Zscaler, Inc. All rights reserved. ZSCALER CONFIDENTIAL INFORMATION </a:t>
            </a:r>
            <a:endParaRPr/>
          </a:p>
        </p:txBody>
      </p:sp>
      <p:sp>
        <p:nvSpPr>
          <p:cNvPr id="517" name="Google Shape;517;p41"/>
          <p:cNvSpPr txBox="1"/>
          <p:nvPr/>
        </p:nvSpPr>
        <p:spPr>
          <a:xfrm>
            <a:off x="182391" y="4824761"/>
            <a:ext cx="217543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8" name="Google Shape;518;p41"/>
          <p:cNvCxnSpPr/>
          <p:nvPr/>
        </p:nvCxnSpPr>
        <p:spPr>
          <a:xfrm>
            <a:off x="439379" y="4916360"/>
            <a:ext cx="0" cy="9144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4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19" name="Google Shape;519;p41"/>
          <p:cNvGrpSpPr/>
          <p:nvPr/>
        </p:nvGrpSpPr>
        <p:grpSpPr>
          <a:xfrm>
            <a:off x="5932448" y="4839276"/>
            <a:ext cx="2893671" cy="437574"/>
            <a:chOff x="5932448" y="4839276"/>
            <a:chExt cx="2893671" cy="437574"/>
          </a:xfrm>
        </p:grpSpPr>
        <p:sp>
          <p:nvSpPr>
            <p:cNvPr id="520" name="Google Shape;520;p41"/>
            <p:cNvSpPr txBox="1"/>
            <p:nvPr/>
          </p:nvSpPr>
          <p:spPr>
            <a:xfrm>
              <a:off x="5932448" y="4860425"/>
              <a:ext cx="1692645" cy="220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Securing your cloud transformation</a:t>
              </a:r>
              <a:endParaRPr/>
            </a:p>
          </p:txBody>
        </p:sp>
        <p:sp>
          <p:nvSpPr>
            <p:cNvPr id="521" name="Google Shape;521;p41"/>
            <p:cNvSpPr/>
            <p:nvPr/>
          </p:nvSpPr>
          <p:spPr>
            <a:xfrm>
              <a:off x="7851401" y="4844351"/>
              <a:ext cx="974718" cy="201168"/>
            </a:xfrm>
            <a:custGeom>
              <a:avLst/>
              <a:gdLst/>
              <a:ahLst/>
              <a:cxnLst/>
              <a:rect l="l" t="t" r="r" b="b"/>
              <a:pathLst>
                <a:path w="28002" h="5780" extrusionOk="0">
                  <a:moveTo>
                    <a:pt x="9342" y="2935"/>
                  </a:moveTo>
                  <a:cubicBezTo>
                    <a:pt x="9488" y="3865"/>
                    <a:pt x="8686" y="4394"/>
                    <a:pt x="7865" y="4449"/>
                  </a:cubicBezTo>
                  <a:cubicBezTo>
                    <a:pt x="7464" y="5179"/>
                    <a:pt x="6606" y="5780"/>
                    <a:pt x="5384" y="5780"/>
                  </a:cubicBezTo>
                  <a:cubicBezTo>
                    <a:pt x="4819" y="5780"/>
                    <a:pt x="4363" y="5689"/>
                    <a:pt x="3925" y="5452"/>
                  </a:cubicBezTo>
                  <a:cubicBezTo>
                    <a:pt x="3816" y="5470"/>
                    <a:pt x="3706" y="5489"/>
                    <a:pt x="3597" y="5489"/>
                  </a:cubicBezTo>
                  <a:cubicBezTo>
                    <a:pt x="3177" y="5489"/>
                    <a:pt x="2885" y="5398"/>
                    <a:pt x="2593" y="5069"/>
                  </a:cubicBezTo>
                  <a:cubicBezTo>
                    <a:pt x="3177" y="4321"/>
                    <a:pt x="4928" y="2971"/>
                    <a:pt x="7080" y="3665"/>
                  </a:cubicBezTo>
                  <a:cubicBezTo>
                    <a:pt x="8230" y="4048"/>
                    <a:pt x="8521" y="3172"/>
                    <a:pt x="8230" y="2845"/>
                  </a:cubicBezTo>
                  <a:cubicBezTo>
                    <a:pt x="7153" y="1623"/>
                    <a:pt x="4709" y="2717"/>
                    <a:pt x="4618" y="2808"/>
                  </a:cubicBezTo>
                  <a:cubicBezTo>
                    <a:pt x="5585" y="1349"/>
                    <a:pt x="9014" y="929"/>
                    <a:pt x="9342" y="2935"/>
                  </a:cubicBezTo>
                  <a:close/>
                  <a:moveTo>
                    <a:pt x="6041" y="1258"/>
                  </a:moveTo>
                  <a:cubicBezTo>
                    <a:pt x="6059" y="1258"/>
                    <a:pt x="5275" y="966"/>
                    <a:pt x="4181" y="1440"/>
                  </a:cubicBezTo>
                  <a:cubicBezTo>
                    <a:pt x="4162" y="1459"/>
                    <a:pt x="4035" y="1386"/>
                    <a:pt x="4035" y="1386"/>
                  </a:cubicBezTo>
                  <a:cubicBezTo>
                    <a:pt x="5092" y="692"/>
                    <a:pt x="6023" y="401"/>
                    <a:pt x="6807" y="510"/>
                  </a:cubicBezTo>
                  <a:cubicBezTo>
                    <a:pt x="6315" y="73"/>
                    <a:pt x="5749" y="0"/>
                    <a:pt x="4928" y="0"/>
                  </a:cubicBezTo>
                  <a:cubicBezTo>
                    <a:pt x="4016" y="0"/>
                    <a:pt x="3213" y="346"/>
                    <a:pt x="2721" y="875"/>
                  </a:cubicBezTo>
                  <a:cubicBezTo>
                    <a:pt x="2557" y="838"/>
                    <a:pt x="2393" y="820"/>
                    <a:pt x="2229" y="820"/>
                  </a:cubicBezTo>
                  <a:cubicBezTo>
                    <a:pt x="1006" y="820"/>
                    <a:pt x="-69" y="1933"/>
                    <a:pt x="4" y="3190"/>
                  </a:cubicBezTo>
                  <a:cubicBezTo>
                    <a:pt x="77" y="4449"/>
                    <a:pt x="1444" y="5252"/>
                    <a:pt x="2229" y="5033"/>
                  </a:cubicBezTo>
                  <a:cubicBezTo>
                    <a:pt x="2247" y="5033"/>
                    <a:pt x="2265" y="5033"/>
                    <a:pt x="2284" y="5033"/>
                  </a:cubicBezTo>
                  <a:cubicBezTo>
                    <a:pt x="2466" y="4193"/>
                    <a:pt x="3177" y="2261"/>
                    <a:pt x="6041" y="1258"/>
                  </a:cubicBezTo>
                  <a:close/>
                  <a:moveTo>
                    <a:pt x="12625" y="2407"/>
                  </a:moveTo>
                  <a:cubicBezTo>
                    <a:pt x="12771" y="1769"/>
                    <a:pt x="12771" y="1769"/>
                    <a:pt x="12771" y="1769"/>
                  </a:cubicBezTo>
                  <a:cubicBezTo>
                    <a:pt x="10309" y="1769"/>
                    <a:pt x="10309" y="1769"/>
                    <a:pt x="10309" y="1769"/>
                  </a:cubicBezTo>
                  <a:cubicBezTo>
                    <a:pt x="10254" y="2006"/>
                    <a:pt x="10254" y="2006"/>
                    <a:pt x="10254" y="2006"/>
                  </a:cubicBezTo>
                  <a:cubicBezTo>
                    <a:pt x="10236" y="2115"/>
                    <a:pt x="10254" y="2206"/>
                    <a:pt x="10309" y="2279"/>
                  </a:cubicBezTo>
                  <a:cubicBezTo>
                    <a:pt x="10364" y="2352"/>
                    <a:pt x="10437" y="2389"/>
                    <a:pt x="10546" y="2389"/>
                  </a:cubicBezTo>
                  <a:cubicBezTo>
                    <a:pt x="11696" y="2389"/>
                    <a:pt x="11696" y="2389"/>
                    <a:pt x="11696" y="2389"/>
                  </a:cubicBezTo>
                  <a:cubicBezTo>
                    <a:pt x="9671" y="4157"/>
                    <a:pt x="9671" y="4157"/>
                    <a:pt x="9671" y="4157"/>
                  </a:cubicBezTo>
                  <a:cubicBezTo>
                    <a:pt x="9543" y="4759"/>
                    <a:pt x="9543" y="4759"/>
                    <a:pt x="9543" y="4759"/>
                  </a:cubicBezTo>
                  <a:cubicBezTo>
                    <a:pt x="12133" y="4759"/>
                    <a:pt x="12133" y="4759"/>
                    <a:pt x="12133" y="4759"/>
                  </a:cubicBezTo>
                  <a:cubicBezTo>
                    <a:pt x="12297" y="4102"/>
                    <a:pt x="12297" y="4102"/>
                    <a:pt x="12297" y="4102"/>
                  </a:cubicBezTo>
                  <a:cubicBezTo>
                    <a:pt x="10637" y="4102"/>
                    <a:pt x="10637" y="4102"/>
                    <a:pt x="10637" y="4102"/>
                  </a:cubicBezTo>
                  <a:close/>
                  <a:moveTo>
                    <a:pt x="14267" y="2917"/>
                  </a:moveTo>
                  <a:cubicBezTo>
                    <a:pt x="14231" y="2917"/>
                    <a:pt x="14103" y="2898"/>
                    <a:pt x="14049" y="2881"/>
                  </a:cubicBezTo>
                  <a:cubicBezTo>
                    <a:pt x="13684" y="2790"/>
                    <a:pt x="13520" y="2699"/>
                    <a:pt x="13538" y="2571"/>
                  </a:cubicBezTo>
                  <a:cubicBezTo>
                    <a:pt x="13556" y="2480"/>
                    <a:pt x="13611" y="2425"/>
                    <a:pt x="13684" y="2370"/>
                  </a:cubicBezTo>
                  <a:cubicBezTo>
                    <a:pt x="13775" y="2334"/>
                    <a:pt x="13885" y="2297"/>
                    <a:pt x="14049" y="2297"/>
                  </a:cubicBezTo>
                  <a:cubicBezTo>
                    <a:pt x="14194" y="2297"/>
                    <a:pt x="14322" y="2334"/>
                    <a:pt x="14395" y="2407"/>
                  </a:cubicBezTo>
                  <a:cubicBezTo>
                    <a:pt x="14413" y="2443"/>
                    <a:pt x="14431" y="2462"/>
                    <a:pt x="14468" y="2498"/>
                  </a:cubicBezTo>
                  <a:cubicBezTo>
                    <a:pt x="14504" y="2626"/>
                    <a:pt x="14595" y="2680"/>
                    <a:pt x="14741" y="2680"/>
                  </a:cubicBezTo>
                  <a:cubicBezTo>
                    <a:pt x="15234" y="2680"/>
                    <a:pt x="15234" y="2680"/>
                    <a:pt x="15234" y="2680"/>
                  </a:cubicBezTo>
                  <a:cubicBezTo>
                    <a:pt x="15289" y="2389"/>
                    <a:pt x="15216" y="2152"/>
                    <a:pt x="15052" y="1951"/>
                  </a:cubicBezTo>
                  <a:cubicBezTo>
                    <a:pt x="14851" y="1787"/>
                    <a:pt x="14559" y="1696"/>
                    <a:pt x="14176" y="1696"/>
                  </a:cubicBezTo>
                  <a:cubicBezTo>
                    <a:pt x="13812" y="1696"/>
                    <a:pt x="13501" y="1787"/>
                    <a:pt x="13228" y="1951"/>
                  </a:cubicBezTo>
                  <a:cubicBezTo>
                    <a:pt x="12972" y="2152"/>
                    <a:pt x="12808" y="2389"/>
                    <a:pt x="12735" y="2662"/>
                  </a:cubicBezTo>
                  <a:cubicBezTo>
                    <a:pt x="12698" y="2898"/>
                    <a:pt x="12717" y="3063"/>
                    <a:pt x="12844" y="3209"/>
                  </a:cubicBezTo>
                  <a:cubicBezTo>
                    <a:pt x="12954" y="3336"/>
                    <a:pt x="13191" y="3464"/>
                    <a:pt x="13556" y="3555"/>
                  </a:cubicBezTo>
                  <a:cubicBezTo>
                    <a:pt x="13629" y="3574"/>
                    <a:pt x="13720" y="3592"/>
                    <a:pt x="13848" y="3628"/>
                  </a:cubicBezTo>
                  <a:cubicBezTo>
                    <a:pt x="14158" y="3683"/>
                    <a:pt x="14286" y="3792"/>
                    <a:pt x="14249" y="3920"/>
                  </a:cubicBezTo>
                  <a:cubicBezTo>
                    <a:pt x="14231" y="4011"/>
                    <a:pt x="14176" y="4084"/>
                    <a:pt x="14067" y="4139"/>
                  </a:cubicBezTo>
                  <a:cubicBezTo>
                    <a:pt x="13957" y="4193"/>
                    <a:pt x="13848" y="4212"/>
                    <a:pt x="13702" y="4212"/>
                  </a:cubicBezTo>
                  <a:cubicBezTo>
                    <a:pt x="13520" y="4212"/>
                    <a:pt x="13374" y="4175"/>
                    <a:pt x="13282" y="4102"/>
                  </a:cubicBezTo>
                  <a:cubicBezTo>
                    <a:pt x="13191" y="4029"/>
                    <a:pt x="13155" y="3920"/>
                    <a:pt x="13191" y="3774"/>
                  </a:cubicBezTo>
                  <a:cubicBezTo>
                    <a:pt x="12425" y="3774"/>
                    <a:pt x="12425" y="3774"/>
                    <a:pt x="12425" y="3774"/>
                  </a:cubicBezTo>
                  <a:cubicBezTo>
                    <a:pt x="12407" y="3811"/>
                    <a:pt x="12407" y="3811"/>
                    <a:pt x="12407" y="3811"/>
                  </a:cubicBezTo>
                  <a:cubicBezTo>
                    <a:pt x="12334" y="4139"/>
                    <a:pt x="12388" y="4394"/>
                    <a:pt x="12571" y="4558"/>
                  </a:cubicBezTo>
                  <a:cubicBezTo>
                    <a:pt x="12735" y="4722"/>
                    <a:pt x="13045" y="4814"/>
                    <a:pt x="13465" y="4814"/>
                  </a:cubicBezTo>
                  <a:cubicBezTo>
                    <a:pt x="13921" y="4814"/>
                    <a:pt x="14267" y="4741"/>
                    <a:pt x="14541" y="4576"/>
                  </a:cubicBezTo>
                  <a:cubicBezTo>
                    <a:pt x="14814" y="4394"/>
                    <a:pt x="14997" y="4139"/>
                    <a:pt x="15070" y="3811"/>
                  </a:cubicBezTo>
                  <a:cubicBezTo>
                    <a:pt x="15125" y="3574"/>
                    <a:pt x="15088" y="3391"/>
                    <a:pt x="14979" y="3263"/>
                  </a:cubicBezTo>
                  <a:cubicBezTo>
                    <a:pt x="14869" y="3136"/>
                    <a:pt x="14614" y="3026"/>
                    <a:pt x="14267" y="2917"/>
                  </a:cubicBezTo>
                  <a:close/>
                  <a:moveTo>
                    <a:pt x="17076" y="3902"/>
                  </a:moveTo>
                  <a:cubicBezTo>
                    <a:pt x="17022" y="3938"/>
                    <a:pt x="16985" y="3956"/>
                    <a:pt x="16967" y="3975"/>
                  </a:cubicBezTo>
                  <a:cubicBezTo>
                    <a:pt x="16949" y="4011"/>
                    <a:pt x="16839" y="4084"/>
                    <a:pt x="16821" y="4084"/>
                  </a:cubicBezTo>
                  <a:cubicBezTo>
                    <a:pt x="16711" y="4139"/>
                    <a:pt x="16602" y="4157"/>
                    <a:pt x="16474" y="4157"/>
                  </a:cubicBezTo>
                  <a:cubicBezTo>
                    <a:pt x="16274" y="4157"/>
                    <a:pt x="16146" y="4102"/>
                    <a:pt x="16073" y="3975"/>
                  </a:cubicBezTo>
                  <a:cubicBezTo>
                    <a:pt x="15982" y="3847"/>
                    <a:pt x="15964" y="3592"/>
                    <a:pt x="16037" y="3245"/>
                  </a:cubicBezTo>
                  <a:cubicBezTo>
                    <a:pt x="16128" y="2898"/>
                    <a:pt x="16237" y="2662"/>
                    <a:pt x="16420" y="2516"/>
                  </a:cubicBezTo>
                  <a:cubicBezTo>
                    <a:pt x="16547" y="2407"/>
                    <a:pt x="16693" y="2352"/>
                    <a:pt x="16857" y="2352"/>
                  </a:cubicBezTo>
                  <a:cubicBezTo>
                    <a:pt x="17040" y="2352"/>
                    <a:pt x="17168" y="2407"/>
                    <a:pt x="17241" y="2516"/>
                  </a:cubicBezTo>
                  <a:cubicBezTo>
                    <a:pt x="17259" y="2553"/>
                    <a:pt x="17295" y="2607"/>
                    <a:pt x="17314" y="2680"/>
                  </a:cubicBezTo>
                  <a:cubicBezTo>
                    <a:pt x="18098" y="2680"/>
                    <a:pt x="18098" y="2680"/>
                    <a:pt x="18098" y="2680"/>
                  </a:cubicBezTo>
                  <a:cubicBezTo>
                    <a:pt x="18098" y="2462"/>
                    <a:pt x="18043" y="2261"/>
                    <a:pt x="17934" y="2097"/>
                  </a:cubicBezTo>
                  <a:cubicBezTo>
                    <a:pt x="17752" y="1824"/>
                    <a:pt x="17441" y="1696"/>
                    <a:pt x="16985" y="1696"/>
                  </a:cubicBezTo>
                  <a:cubicBezTo>
                    <a:pt x="16547" y="1696"/>
                    <a:pt x="16183" y="1842"/>
                    <a:pt x="15891" y="2115"/>
                  </a:cubicBezTo>
                  <a:cubicBezTo>
                    <a:pt x="15599" y="2389"/>
                    <a:pt x="15398" y="2753"/>
                    <a:pt x="15271" y="3245"/>
                  </a:cubicBezTo>
                  <a:cubicBezTo>
                    <a:pt x="15161" y="3738"/>
                    <a:pt x="15198" y="4139"/>
                    <a:pt x="15380" y="4394"/>
                  </a:cubicBezTo>
                  <a:cubicBezTo>
                    <a:pt x="15544" y="4686"/>
                    <a:pt x="15854" y="4814"/>
                    <a:pt x="16292" y="4814"/>
                  </a:cubicBezTo>
                  <a:cubicBezTo>
                    <a:pt x="16638" y="4814"/>
                    <a:pt x="16949" y="4722"/>
                    <a:pt x="17222" y="4558"/>
                  </a:cubicBezTo>
                  <a:cubicBezTo>
                    <a:pt x="17496" y="4394"/>
                    <a:pt x="17697" y="4157"/>
                    <a:pt x="17861" y="3829"/>
                  </a:cubicBezTo>
                  <a:cubicBezTo>
                    <a:pt x="17295" y="3829"/>
                    <a:pt x="17295" y="3829"/>
                    <a:pt x="17295" y="3829"/>
                  </a:cubicBezTo>
                  <a:cubicBezTo>
                    <a:pt x="17204" y="3829"/>
                    <a:pt x="17131" y="3847"/>
                    <a:pt x="17076" y="3902"/>
                  </a:cubicBezTo>
                  <a:close/>
                  <a:moveTo>
                    <a:pt x="20505" y="3574"/>
                  </a:moveTo>
                  <a:cubicBezTo>
                    <a:pt x="20451" y="3865"/>
                    <a:pt x="20341" y="4102"/>
                    <a:pt x="20195" y="4266"/>
                  </a:cubicBezTo>
                  <a:cubicBezTo>
                    <a:pt x="20050" y="4449"/>
                    <a:pt x="19886" y="4558"/>
                    <a:pt x="19721" y="4631"/>
                  </a:cubicBezTo>
                  <a:cubicBezTo>
                    <a:pt x="19539" y="4722"/>
                    <a:pt x="19357" y="4777"/>
                    <a:pt x="19174" y="4795"/>
                  </a:cubicBezTo>
                  <a:cubicBezTo>
                    <a:pt x="18992" y="4814"/>
                    <a:pt x="18846" y="4814"/>
                    <a:pt x="18700" y="4814"/>
                  </a:cubicBezTo>
                  <a:cubicBezTo>
                    <a:pt x="18444" y="4814"/>
                    <a:pt x="18207" y="4741"/>
                    <a:pt x="18043" y="4595"/>
                  </a:cubicBezTo>
                  <a:cubicBezTo>
                    <a:pt x="17879" y="4449"/>
                    <a:pt x="17824" y="4212"/>
                    <a:pt x="17916" y="3865"/>
                  </a:cubicBezTo>
                  <a:cubicBezTo>
                    <a:pt x="17988" y="3555"/>
                    <a:pt x="18116" y="3336"/>
                    <a:pt x="18335" y="3190"/>
                  </a:cubicBezTo>
                  <a:cubicBezTo>
                    <a:pt x="18554" y="3063"/>
                    <a:pt x="18809" y="2971"/>
                    <a:pt x="19101" y="2917"/>
                  </a:cubicBezTo>
                  <a:cubicBezTo>
                    <a:pt x="19138" y="2917"/>
                    <a:pt x="19357" y="2881"/>
                    <a:pt x="19430" y="2881"/>
                  </a:cubicBezTo>
                  <a:cubicBezTo>
                    <a:pt x="19776" y="2826"/>
                    <a:pt x="19958" y="2735"/>
                    <a:pt x="19995" y="2589"/>
                  </a:cubicBezTo>
                  <a:cubicBezTo>
                    <a:pt x="20013" y="2480"/>
                    <a:pt x="19977" y="2407"/>
                    <a:pt x="19867" y="2370"/>
                  </a:cubicBezTo>
                  <a:cubicBezTo>
                    <a:pt x="19758" y="2334"/>
                    <a:pt x="19649" y="2316"/>
                    <a:pt x="19557" y="2316"/>
                  </a:cubicBezTo>
                  <a:cubicBezTo>
                    <a:pt x="19448" y="2316"/>
                    <a:pt x="19357" y="2334"/>
                    <a:pt x="19265" y="2370"/>
                  </a:cubicBezTo>
                  <a:cubicBezTo>
                    <a:pt x="19174" y="2389"/>
                    <a:pt x="19101" y="2443"/>
                    <a:pt x="19046" y="2534"/>
                  </a:cubicBezTo>
                  <a:cubicBezTo>
                    <a:pt x="18298" y="2534"/>
                    <a:pt x="18298" y="2534"/>
                    <a:pt x="18298" y="2534"/>
                  </a:cubicBezTo>
                  <a:cubicBezTo>
                    <a:pt x="18371" y="2297"/>
                    <a:pt x="18517" y="2115"/>
                    <a:pt x="18736" y="1951"/>
                  </a:cubicBezTo>
                  <a:cubicBezTo>
                    <a:pt x="18973" y="1787"/>
                    <a:pt x="19284" y="1696"/>
                    <a:pt x="19667" y="1696"/>
                  </a:cubicBezTo>
                  <a:cubicBezTo>
                    <a:pt x="20086" y="1696"/>
                    <a:pt x="20396" y="1769"/>
                    <a:pt x="20560" y="1915"/>
                  </a:cubicBezTo>
                  <a:cubicBezTo>
                    <a:pt x="20743" y="2061"/>
                    <a:pt x="20816" y="2279"/>
                    <a:pt x="20743" y="2534"/>
                  </a:cubicBezTo>
                  <a:close/>
                  <a:moveTo>
                    <a:pt x="19849" y="3245"/>
                  </a:moveTo>
                  <a:cubicBezTo>
                    <a:pt x="19740" y="3300"/>
                    <a:pt x="19576" y="3355"/>
                    <a:pt x="19375" y="3391"/>
                  </a:cubicBezTo>
                  <a:cubicBezTo>
                    <a:pt x="19101" y="3446"/>
                    <a:pt x="19101" y="3446"/>
                    <a:pt x="19101" y="3446"/>
                  </a:cubicBezTo>
                  <a:cubicBezTo>
                    <a:pt x="18955" y="3501"/>
                    <a:pt x="18864" y="3537"/>
                    <a:pt x="18773" y="3592"/>
                  </a:cubicBezTo>
                  <a:cubicBezTo>
                    <a:pt x="18718" y="3683"/>
                    <a:pt x="18663" y="3774"/>
                    <a:pt x="18645" y="3847"/>
                  </a:cubicBezTo>
                  <a:cubicBezTo>
                    <a:pt x="18627" y="3956"/>
                    <a:pt x="18627" y="4048"/>
                    <a:pt x="18681" y="4120"/>
                  </a:cubicBezTo>
                  <a:cubicBezTo>
                    <a:pt x="18736" y="4175"/>
                    <a:pt x="18827" y="4212"/>
                    <a:pt x="18955" y="4212"/>
                  </a:cubicBezTo>
                  <a:cubicBezTo>
                    <a:pt x="19174" y="4212"/>
                    <a:pt x="19338" y="4157"/>
                    <a:pt x="19503" y="4029"/>
                  </a:cubicBezTo>
                  <a:cubicBezTo>
                    <a:pt x="19649" y="3902"/>
                    <a:pt x="19740" y="3738"/>
                    <a:pt x="19794" y="3537"/>
                  </a:cubicBezTo>
                  <a:close/>
                  <a:moveTo>
                    <a:pt x="22038" y="984"/>
                  </a:moveTo>
                  <a:cubicBezTo>
                    <a:pt x="21983" y="911"/>
                    <a:pt x="21892" y="893"/>
                    <a:pt x="21801" y="893"/>
                  </a:cubicBezTo>
                  <a:cubicBezTo>
                    <a:pt x="21381" y="893"/>
                    <a:pt x="21381" y="893"/>
                    <a:pt x="21381" y="893"/>
                  </a:cubicBezTo>
                  <a:cubicBezTo>
                    <a:pt x="20505" y="4759"/>
                    <a:pt x="20505" y="4759"/>
                    <a:pt x="20505" y="4759"/>
                  </a:cubicBezTo>
                  <a:cubicBezTo>
                    <a:pt x="21290" y="4759"/>
                    <a:pt x="21290" y="4759"/>
                    <a:pt x="21290" y="4759"/>
                  </a:cubicBezTo>
                  <a:cubicBezTo>
                    <a:pt x="22092" y="1258"/>
                    <a:pt x="22092" y="1258"/>
                    <a:pt x="22092" y="1258"/>
                  </a:cubicBezTo>
                  <a:cubicBezTo>
                    <a:pt x="22111" y="1148"/>
                    <a:pt x="22092" y="1057"/>
                    <a:pt x="22038" y="984"/>
                  </a:cubicBezTo>
                  <a:close/>
                  <a:moveTo>
                    <a:pt x="23844" y="3829"/>
                  </a:moveTo>
                  <a:cubicBezTo>
                    <a:pt x="24409" y="3829"/>
                    <a:pt x="24409" y="3829"/>
                    <a:pt x="24409" y="3829"/>
                  </a:cubicBezTo>
                  <a:cubicBezTo>
                    <a:pt x="24245" y="4157"/>
                    <a:pt x="24026" y="4394"/>
                    <a:pt x="23771" y="4558"/>
                  </a:cubicBezTo>
                  <a:cubicBezTo>
                    <a:pt x="23497" y="4722"/>
                    <a:pt x="23187" y="4814"/>
                    <a:pt x="22822" y="4814"/>
                  </a:cubicBezTo>
                  <a:cubicBezTo>
                    <a:pt x="22402" y="4814"/>
                    <a:pt x="22092" y="4686"/>
                    <a:pt x="21910" y="4394"/>
                  </a:cubicBezTo>
                  <a:cubicBezTo>
                    <a:pt x="21746" y="4139"/>
                    <a:pt x="21710" y="3738"/>
                    <a:pt x="21819" y="3245"/>
                  </a:cubicBezTo>
                  <a:cubicBezTo>
                    <a:pt x="21928" y="2753"/>
                    <a:pt x="22129" y="2389"/>
                    <a:pt x="22421" y="2115"/>
                  </a:cubicBezTo>
                  <a:cubicBezTo>
                    <a:pt x="22731" y="1842"/>
                    <a:pt x="23096" y="1696"/>
                    <a:pt x="23534" y="1696"/>
                  </a:cubicBezTo>
                  <a:cubicBezTo>
                    <a:pt x="23971" y="1696"/>
                    <a:pt x="24299" y="1824"/>
                    <a:pt x="24482" y="2097"/>
                  </a:cubicBezTo>
                  <a:cubicBezTo>
                    <a:pt x="24664" y="2389"/>
                    <a:pt x="24701" y="2772"/>
                    <a:pt x="24573" y="3263"/>
                  </a:cubicBezTo>
                  <a:cubicBezTo>
                    <a:pt x="24573" y="3300"/>
                    <a:pt x="24537" y="3446"/>
                    <a:pt x="24518" y="3464"/>
                  </a:cubicBezTo>
                  <a:cubicBezTo>
                    <a:pt x="22567" y="3464"/>
                    <a:pt x="22567" y="3464"/>
                    <a:pt x="22567" y="3464"/>
                  </a:cubicBezTo>
                  <a:cubicBezTo>
                    <a:pt x="22530" y="3701"/>
                    <a:pt x="22548" y="3865"/>
                    <a:pt x="22621" y="3975"/>
                  </a:cubicBezTo>
                  <a:cubicBezTo>
                    <a:pt x="22694" y="4102"/>
                    <a:pt x="22822" y="4175"/>
                    <a:pt x="23023" y="4157"/>
                  </a:cubicBezTo>
                  <a:cubicBezTo>
                    <a:pt x="23297" y="4157"/>
                    <a:pt x="23406" y="4066"/>
                    <a:pt x="23443" y="4048"/>
                  </a:cubicBezTo>
                  <a:cubicBezTo>
                    <a:pt x="23461" y="4029"/>
                    <a:pt x="23552" y="3938"/>
                    <a:pt x="23625" y="3902"/>
                  </a:cubicBezTo>
                  <a:cubicBezTo>
                    <a:pt x="23680" y="3847"/>
                    <a:pt x="23753" y="3829"/>
                    <a:pt x="23844" y="3829"/>
                  </a:cubicBezTo>
                  <a:close/>
                  <a:moveTo>
                    <a:pt x="22694" y="2953"/>
                  </a:moveTo>
                  <a:cubicBezTo>
                    <a:pt x="23844" y="2953"/>
                    <a:pt x="23844" y="2953"/>
                    <a:pt x="23844" y="2953"/>
                  </a:cubicBezTo>
                  <a:cubicBezTo>
                    <a:pt x="23862" y="2753"/>
                    <a:pt x="23844" y="2607"/>
                    <a:pt x="23789" y="2516"/>
                  </a:cubicBezTo>
                  <a:cubicBezTo>
                    <a:pt x="23716" y="2407"/>
                    <a:pt x="23588" y="2352"/>
                    <a:pt x="23406" y="2352"/>
                  </a:cubicBezTo>
                  <a:cubicBezTo>
                    <a:pt x="23242" y="2352"/>
                    <a:pt x="23096" y="2407"/>
                    <a:pt x="22968" y="2516"/>
                  </a:cubicBezTo>
                  <a:cubicBezTo>
                    <a:pt x="22822" y="2607"/>
                    <a:pt x="22731" y="2772"/>
                    <a:pt x="22694" y="2953"/>
                  </a:cubicBezTo>
                  <a:close/>
                  <a:moveTo>
                    <a:pt x="26689" y="1769"/>
                  </a:moveTo>
                  <a:cubicBezTo>
                    <a:pt x="26488" y="1769"/>
                    <a:pt x="26288" y="1787"/>
                    <a:pt x="26087" y="1842"/>
                  </a:cubicBezTo>
                  <a:cubicBezTo>
                    <a:pt x="25887" y="1897"/>
                    <a:pt x="25704" y="1988"/>
                    <a:pt x="25522" y="2097"/>
                  </a:cubicBezTo>
                  <a:cubicBezTo>
                    <a:pt x="25358" y="2206"/>
                    <a:pt x="25194" y="2370"/>
                    <a:pt x="25066" y="2571"/>
                  </a:cubicBezTo>
                  <a:cubicBezTo>
                    <a:pt x="24938" y="2772"/>
                    <a:pt x="24829" y="3008"/>
                    <a:pt x="24774" y="3300"/>
                  </a:cubicBezTo>
                  <a:cubicBezTo>
                    <a:pt x="24427" y="4759"/>
                    <a:pt x="24427" y="4759"/>
                    <a:pt x="24427" y="4759"/>
                  </a:cubicBezTo>
                  <a:cubicBezTo>
                    <a:pt x="25230" y="4759"/>
                    <a:pt x="25230" y="4759"/>
                    <a:pt x="25230" y="4759"/>
                  </a:cubicBezTo>
                  <a:cubicBezTo>
                    <a:pt x="25577" y="3227"/>
                    <a:pt x="25577" y="3227"/>
                    <a:pt x="25577" y="3227"/>
                  </a:cubicBezTo>
                  <a:cubicBezTo>
                    <a:pt x="25631" y="2990"/>
                    <a:pt x="25741" y="2845"/>
                    <a:pt x="25850" y="2717"/>
                  </a:cubicBezTo>
                  <a:cubicBezTo>
                    <a:pt x="26123" y="2407"/>
                    <a:pt x="26634" y="2443"/>
                    <a:pt x="26634" y="2443"/>
                  </a:cubicBezTo>
                  <a:cubicBezTo>
                    <a:pt x="26817" y="1769"/>
                    <a:pt x="26817" y="1769"/>
                    <a:pt x="26817" y="1769"/>
                  </a:cubicBezTo>
                  <a:cubicBezTo>
                    <a:pt x="26799" y="1769"/>
                    <a:pt x="26707" y="1769"/>
                    <a:pt x="26689" y="1769"/>
                  </a:cubicBezTo>
                  <a:close/>
                  <a:moveTo>
                    <a:pt x="26908" y="1185"/>
                  </a:moveTo>
                  <a:cubicBezTo>
                    <a:pt x="26926" y="1094"/>
                    <a:pt x="26926" y="1094"/>
                    <a:pt x="26926" y="1094"/>
                  </a:cubicBezTo>
                  <a:cubicBezTo>
                    <a:pt x="27346" y="1094"/>
                    <a:pt x="27346" y="1094"/>
                    <a:pt x="27346" y="1094"/>
                  </a:cubicBezTo>
                  <a:cubicBezTo>
                    <a:pt x="27328" y="1185"/>
                    <a:pt x="27328" y="1185"/>
                    <a:pt x="27328" y="1185"/>
                  </a:cubicBezTo>
                  <a:cubicBezTo>
                    <a:pt x="27182" y="1185"/>
                    <a:pt x="27182" y="1185"/>
                    <a:pt x="27182" y="1185"/>
                  </a:cubicBezTo>
                  <a:cubicBezTo>
                    <a:pt x="27091" y="1586"/>
                    <a:pt x="27091" y="1586"/>
                    <a:pt x="27091" y="1586"/>
                  </a:cubicBezTo>
                  <a:cubicBezTo>
                    <a:pt x="26981" y="1586"/>
                    <a:pt x="26981" y="1586"/>
                    <a:pt x="26981" y="1586"/>
                  </a:cubicBezTo>
                  <a:cubicBezTo>
                    <a:pt x="27072" y="1185"/>
                    <a:pt x="27072" y="1185"/>
                    <a:pt x="27072" y="1185"/>
                  </a:cubicBezTo>
                  <a:close/>
                  <a:moveTo>
                    <a:pt x="27601" y="1094"/>
                  </a:moveTo>
                  <a:cubicBezTo>
                    <a:pt x="27638" y="1459"/>
                    <a:pt x="27638" y="1459"/>
                    <a:pt x="27638" y="1459"/>
                  </a:cubicBezTo>
                  <a:cubicBezTo>
                    <a:pt x="27838" y="1094"/>
                    <a:pt x="27838" y="1094"/>
                    <a:pt x="27838" y="1094"/>
                  </a:cubicBezTo>
                  <a:cubicBezTo>
                    <a:pt x="28002" y="1094"/>
                    <a:pt x="28002" y="1094"/>
                    <a:pt x="28002" y="1094"/>
                  </a:cubicBezTo>
                  <a:cubicBezTo>
                    <a:pt x="27893" y="1586"/>
                    <a:pt x="27893" y="1586"/>
                    <a:pt x="27893" y="1586"/>
                  </a:cubicBezTo>
                  <a:cubicBezTo>
                    <a:pt x="27784" y="1586"/>
                    <a:pt x="27784" y="1586"/>
                    <a:pt x="27784" y="1586"/>
                  </a:cubicBezTo>
                  <a:cubicBezTo>
                    <a:pt x="27875" y="1185"/>
                    <a:pt x="27875" y="1185"/>
                    <a:pt x="27875" y="1185"/>
                  </a:cubicBezTo>
                  <a:cubicBezTo>
                    <a:pt x="27656" y="1586"/>
                    <a:pt x="27656" y="1586"/>
                    <a:pt x="27656" y="1586"/>
                  </a:cubicBezTo>
                  <a:cubicBezTo>
                    <a:pt x="27583" y="1586"/>
                    <a:pt x="27583" y="1586"/>
                    <a:pt x="27583" y="1586"/>
                  </a:cubicBezTo>
                  <a:cubicBezTo>
                    <a:pt x="27528" y="1185"/>
                    <a:pt x="27528" y="1185"/>
                    <a:pt x="27528" y="1185"/>
                  </a:cubicBezTo>
                  <a:cubicBezTo>
                    <a:pt x="27455" y="1586"/>
                    <a:pt x="27455" y="1586"/>
                    <a:pt x="27455" y="1586"/>
                  </a:cubicBezTo>
                  <a:cubicBezTo>
                    <a:pt x="27346" y="1586"/>
                    <a:pt x="27346" y="1586"/>
                    <a:pt x="27346" y="1586"/>
                  </a:cubicBezTo>
                  <a:cubicBezTo>
                    <a:pt x="27455" y="1094"/>
                    <a:pt x="27455" y="1094"/>
                    <a:pt x="27455" y="10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41"/>
            <p:cNvSpPr/>
            <p:nvPr/>
          </p:nvSpPr>
          <p:spPr>
            <a:xfrm>
              <a:off x="7604442" y="4839276"/>
              <a:ext cx="170600" cy="437574"/>
            </a:xfrm>
            <a:prstGeom prst="parallelogram">
              <a:avLst>
                <a:gd name="adj" fmla="val 91071"/>
              </a:avLst>
            </a:pr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-picture-right">
  <p:cSld name="White-picture-right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" name="Google Shape;524;p42"/>
          <p:cNvGrpSpPr/>
          <p:nvPr/>
        </p:nvGrpSpPr>
        <p:grpSpPr>
          <a:xfrm>
            <a:off x="1328618" y="0"/>
            <a:ext cx="6985819" cy="3705808"/>
            <a:chOff x="1328618" y="0"/>
            <a:chExt cx="6985819" cy="3705808"/>
          </a:xfrm>
        </p:grpSpPr>
        <p:sp>
          <p:nvSpPr>
            <p:cNvPr id="525" name="Google Shape;525;p42"/>
            <p:cNvSpPr/>
            <p:nvPr/>
          </p:nvSpPr>
          <p:spPr>
            <a:xfrm>
              <a:off x="1328618" y="0"/>
              <a:ext cx="6985819" cy="3705808"/>
            </a:xfrm>
            <a:custGeom>
              <a:avLst/>
              <a:gdLst/>
              <a:ahLst/>
              <a:cxnLst/>
              <a:rect l="l" t="t" r="r" b="b"/>
              <a:pathLst>
                <a:path w="6985819" h="3705808" extrusionOk="0">
                  <a:moveTo>
                    <a:pt x="1509255" y="0"/>
                  </a:moveTo>
                  <a:lnTo>
                    <a:pt x="1838123" y="0"/>
                  </a:lnTo>
                  <a:lnTo>
                    <a:pt x="1851964" y="720"/>
                  </a:lnTo>
                  <a:cubicBezTo>
                    <a:pt x="1911206" y="7126"/>
                    <a:pt x="1968808" y="16760"/>
                    <a:pt x="2026410" y="29673"/>
                  </a:cubicBezTo>
                  <a:lnTo>
                    <a:pt x="2058443" y="0"/>
                  </a:lnTo>
                  <a:lnTo>
                    <a:pt x="5329519" y="0"/>
                  </a:lnTo>
                  <a:lnTo>
                    <a:pt x="5351148" y="25081"/>
                  </a:lnTo>
                  <a:cubicBezTo>
                    <a:pt x="5570921" y="302555"/>
                    <a:pt x="5664550" y="554836"/>
                    <a:pt x="5664550" y="554836"/>
                  </a:cubicBezTo>
                  <a:cubicBezTo>
                    <a:pt x="6318054" y="606081"/>
                    <a:pt x="6869064" y="926262"/>
                    <a:pt x="6971558" y="1579742"/>
                  </a:cubicBezTo>
                  <a:cubicBezTo>
                    <a:pt x="7086761" y="2271349"/>
                    <a:pt x="6484505" y="2668603"/>
                    <a:pt x="5869539" y="2719848"/>
                  </a:cubicBezTo>
                  <a:cubicBezTo>
                    <a:pt x="5575175" y="3270428"/>
                    <a:pt x="4934380" y="3705808"/>
                    <a:pt x="4011931" y="3705808"/>
                  </a:cubicBezTo>
                  <a:cubicBezTo>
                    <a:pt x="3589244" y="3705808"/>
                    <a:pt x="3255932" y="3641854"/>
                    <a:pt x="2935740" y="3475409"/>
                  </a:cubicBezTo>
                  <a:cubicBezTo>
                    <a:pt x="2859074" y="3488118"/>
                    <a:pt x="2769289" y="3500827"/>
                    <a:pt x="2692213" y="3500827"/>
                  </a:cubicBezTo>
                  <a:cubicBezTo>
                    <a:pt x="2372021" y="3500827"/>
                    <a:pt x="2154733" y="3424164"/>
                    <a:pt x="1937035" y="3180646"/>
                  </a:cubicBezTo>
                  <a:cubicBezTo>
                    <a:pt x="1937035" y="3180646"/>
                    <a:pt x="1757465" y="3180646"/>
                    <a:pt x="1706218" y="3155228"/>
                  </a:cubicBezTo>
                  <a:cubicBezTo>
                    <a:pt x="1693508" y="3155228"/>
                    <a:pt x="1680799" y="3155228"/>
                    <a:pt x="1667680" y="3155228"/>
                  </a:cubicBezTo>
                  <a:cubicBezTo>
                    <a:pt x="1603723" y="3167937"/>
                    <a:pt x="1552476" y="3180646"/>
                    <a:pt x="1513938" y="3180646"/>
                  </a:cubicBezTo>
                  <a:cubicBezTo>
                    <a:pt x="912091" y="3206474"/>
                    <a:pt x="53598" y="2643185"/>
                    <a:pt x="2351" y="1772015"/>
                  </a:cubicBezTo>
                  <a:cubicBezTo>
                    <a:pt x="-45693" y="883036"/>
                    <a:pt x="649267" y="95668"/>
                    <a:pt x="1496399" y="7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42"/>
            <p:cNvSpPr/>
            <p:nvPr/>
          </p:nvSpPr>
          <p:spPr>
            <a:xfrm>
              <a:off x="1834763" y="1"/>
              <a:ext cx="6354901" cy="3454021"/>
            </a:xfrm>
            <a:custGeom>
              <a:avLst/>
              <a:gdLst/>
              <a:ahLst/>
              <a:cxnLst/>
              <a:rect l="l" t="t" r="r" b="b"/>
              <a:pathLst>
                <a:path w="6354901" h="3454021" extrusionOk="0">
                  <a:moveTo>
                    <a:pt x="1962031" y="0"/>
                  </a:moveTo>
                  <a:lnTo>
                    <a:pt x="4776696" y="0"/>
                  </a:lnTo>
                  <a:lnTo>
                    <a:pt x="4867864" y="105715"/>
                  </a:lnTo>
                  <a:cubicBezTo>
                    <a:pt x="5067789" y="358129"/>
                    <a:pt x="5152961" y="587626"/>
                    <a:pt x="5152961" y="587626"/>
                  </a:cubicBezTo>
                  <a:cubicBezTo>
                    <a:pt x="5747445" y="634243"/>
                    <a:pt x="6248690" y="925507"/>
                    <a:pt x="6341928" y="1519969"/>
                  </a:cubicBezTo>
                  <a:cubicBezTo>
                    <a:pt x="6446727" y="2149114"/>
                    <a:pt x="5898863" y="2510490"/>
                    <a:pt x="5339436" y="2557107"/>
                  </a:cubicBezTo>
                  <a:cubicBezTo>
                    <a:pt x="5071658" y="3057962"/>
                    <a:pt x="4488736" y="3454021"/>
                    <a:pt x="3649597" y="3454021"/>
                  </a:cubicBezTo>
                  <a:cubicBezTo>
                    <a:pt x="3265085" y="3454021"/>
                    <a:pt x="2961876" y="3395843"/>
                    <a:pt x="2670601" y="3244430"/>
                  </a:cubicBezTo>
                  <a:cubicBezTo>
                    <a:pt x="2600859" y="3255991"/>
                    <a:pt x="2519183" y="3267553"/>
                    <a:pt x="2449068" y="3267553"/>
                  </a:cubicBezTo>
                  <a:cubicBezTo>
                    <a:pt x="2157794" y="3267553"/>
                    <a:pt x="1960130" y="3197813"/>
                    <a:pt x="1762093" y="2976289"/>
                  </a:cubicBezTo>
                  <a:cubicBezTo>
                    <a:pt x="1762093" y="2976289"/>
                    <a:pt x="1598741" y="2976289"/>
                    <a:pt x="1552122" y="2953166"/>
                  </a:cubicBezTo>
                  <a:cubicBezTo>
                    <a:pt x="1540561" y="2953166"/>
                    <a:pt x="1528999" y="2953166"/>
                    <a:pt x="1517065" y="2953166"/>
                  </a:cubicBezTo>
                  <a:cubicBezTo>
                    <a:pt x="1458884" y="2964727"/>
                    <a:pt x="1412266" y="2976289"/>
                    <a:pt x="1377208" y="2976289"/>
                  </a:cubicBezTo>
                  <a:cubicBezTo>
                    <a:pt x="829716" y="2999784"/>
                    <a:pt x="48758" y="2487368"/>
                    <a:pt x="2139" y="1694876"/>
                  </a:cubicBezTo>
                  <a:cubicBezTo>
                    <a:pt x="-44480" y="832272"/>
                    <a:pt x="677926" y="74837"/>
                    <a:pt x="1517065" y="74837"/>
                  </a:cubicBezTo>
                  <a:cubicBezTo>
                    <a:pt x="1633798" y="74837"/>
                    <a:pt x="1738597" y="86398"/>
                    <a:pt x="1843397" y="10989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42"/>
            <p:cNvSpPr/>
            <p:nvPr/>
          </p:nvSpPr>
          <p:spPr>
            <a:xfrm>
              <a:off x="2710543" y="0"/>
              <a:ext cx="5285083" cy="2973918"/>
            </a:xfrm>
            <a:custGeom>
              <a:avLst/>
              <a:gdLst/>
              <a:ahLst/>
              <a:cxnLst/>
              <a:rect l="l" t="t" r="r" b="b"/>
              <a:pathLst>
                <a:path w="5285083" h="2973918" extrusionOk="0">
                  <a:moveTo>
                    <a:pt x="1763611" y="0"/>
                  </a:moveTo>
                  <a:lnTo>
                    <a:pt x="3870739" y="0"/>
                  </a:lnTo>
                  <a:lnTo>
                    <a:pt x="3957181" y="83530"/>
                  </a:lnTo>
                  <a:cubicBezTo>
                    <a:pt x="4189071" y="330283"/>
                    <a:pt x="4285485" y="590067"/>
                    <a:pt x="4285485" y="590067"/>
                  </a:cubicBezTo>
                  <a:cubicBezTo>
                    <a:pt x="4779890" y="628836"/>
                    <a:pt x="5196753" y="871067"/>
                    <a:pt x="5274294" y="1365454"/>
                  </a:cubicBezTo>
                  <a:cubicBezTo>
                    <a:pt x="5361451" y="1888686"/>
                    <a:pt x="4905817" y="2189226"/>
                    <a:pt x="4440568" y="2227995"/>
                  </a:cubicBezTo>
                  <a:cubicBezTo>
                    <a:pt x="4217868" y="2644534"/>
                    <a:pt x="3733078" y="2973918"/>
                    <a:pt x="3035205" y="2973918"/>
                  </a:cubicBezTo>
                  <a:cubicBezTo>
                    <a:pt x="2715423" y="2973918"/>
                    <a:pt x="2463258" y="2925534"/>
                    <a:pt x="2221018" y="2799611"/>
                  </a:cubicBezTo>
                  <a:cubicBezTo>
                    <a:pt x="2163017" y="2809226"/>
                    <a:pt x="2095091" y="2818841"/>
                    <a:pt x="2036780" y="2818841"/>
                  </a:cubicBezTo>
                  <a:cubicBezTo>
                    <a:pt x="1794540" y="2818841"/>
                    <a:pt x="1630152" y="2760842"/>
                    <a:pt x="1465453" y="2576610"/>
                  </a:cubicBezTo>
                  <a:cubicBezTo>
                    <a:pt x="1465453" y="2576610"/>
                    <a:pt x="1329601" y="2576610"/>
                    <a:pt x="1290830" y="2557380"/>
                  </a:cubicBezTo>
                  <a:cubicBezTo>
                    <a:pt x="1281215" y="2557380"/>
                    <a:pt x="1271600" y="2557380"/>
                    <a:pt x="1261674" y="2557380"/>
                  </a:cubicBezTo>
                  <a:cubicBezTo>
                    <a:pt x="1213288" y="2566995"/>
                    <a:pt x="1174518" y="2576610"/>
                    <a:pt x="1145362" y="2576610"/>
                  </a:cubicBezTo>
                  <a:cubicBezTo>
                    <a:pt x="690038" y="2596149"/>
                    <a:pt x="40550" y="2169996"/>
                    <a:pt x="1779" y="1510917"/>
                  </a:cubicBezTo>
                  <a:cubicBezTo>
                    <a:pt x="-36992" y="793528"/>
                    <a:pt x="563800" y="163604"/>
                    <a:pt x="1261674" y="163604"/>
                  </a:cubicBezTo>
                  <a:cubicBezTo>
                    <a:pt x="1358756" y="163604"/>
                    <a:pt x="1445913" y="173218"/>
                    <a:pt x="1533070" y="192758"/>
                  </a:cubicBezTo>
                  <a:cubicBezTo>
                    <a:pt x="1569398" y="155191"/>
                    <a:pt x="1608149" y="119290"/>
                    <a:pt x="1649154" y="852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42"/>
            <p:cNvSpPr/>
            <p:nvPr/>
          </p:nvSpPr>
          <p:spPr>
            <a:xfrm>
              <a:off x="3396388" y="1"/>
              <a:ext cx="4482781" cy="2598265"/>
            </a:xfrm>
            <a:custGeom>
              <a:avLst/>
              <a:gdLst/>
              <a:ahLst/>
              <a:cxnLst/>
              <a:rect l="l" t="t" r="r" b="b"/>
              <a:pathLst>
                <a:path w="4482781" h="2598265" extrusionOk="0">
                  <a:moveTo>
                    <a:pt x="3460959" y="589114"/>
                  </a:moveTo>
                  <a:cubicBezTo>
                    <a:pt x="3947636" y="572229"/>
                    <a:pt x="4395761" y="762512"/>
                    <a:pt x="4472864" y="1239453"/>
                  </a:cubicBezTo>
                  <a:cubicBezTo>
                    <a:pt x="4549967" y="1682625"/>
                    <a:pt x="4164450" y="1933354"/>
                    <a:pt x="3769373" y="1962035"/>
                  </a:cubicBezTo>
                  <a:cubicBezTo>
                    <a:pt x="3576614" y="2318546"/>
                    <a:pt x="3162107" y="2598265"/>
                    <a:pt x="2574270" y="2598265"/>
                  </a:cubicBezTo>
                  <a:cubicBezTo>
                    <a:pt x="2304409" y="2598265"/>
                    <a:pt x="2092220" y="2559715"/>
                    <a:pt x="1889901" y="2453625"/>
                  </a:cubicBezTo>
                  <a:cubicBezTo>
                    <a:pt x="1832228" y="2463186"/>
                    <a:pt x="1783807" y="2463186"/>
                    <a:pt x="1726133" y="2463186"/>
                  </a:cubicBezTo>
                  <a:cubicBezTo>
                    <a:pt x="1523814" y="2463186"/>
                    <a:pt x="1379477" y="2415075"/>
                    <a:pt x="1244392" y="2260875"/>
                  </a:cubicBezTo>
                  <a:cubicBezTo>
                    <a:pt x="1523814" y="1904364"/>
                    <a:pt x="2362082" y="1258574"/>
                    <a:pt x="3393417" y="1595964"/>
                  </a:cubicBezTo>
                  <a:cubicBezTo>
                    <a:pt x="3942701" y="1769285"/>
                    <a:pt x="4087347" y="1355103"/>
                    <a:pt x="3942701" y="1201212"/>
                  </a:cubicBezTo>
                  <a:cubicBezTo>
                    <a:pt x="3431968" y="613092"/>
                    <a:pt x="2256296" y="1143233"/>
                    <a:pt x="2217744" y="1181782"/>
                  </a:cubicBezTo>
                  <a:cubicBezTo>
                    <a:pt x="2449055" y="830052"/>
                    <a:pt x="2974283" y="605999"/>
                    <a:pt x="3460959" y="589114"/>
                  </a:cubicBezTo>
                  <a:close/>
                  <a:moveTo>
                    <a:pt x="1646233" y="0"/>
                  </a:moveTo>
                  <a:lnTo>
                    <a:pt x="3167629" y="0"/>
                  </a:lnTo>
                  <a:lnTo>
                    <a:pt x="3176327" y="4957"/>
                  </a:lnTo>
                  <a:cubicBezTo>
                    <a:pt x="3207531" y="25373"/>
                    <a:pt x="3238092" y="48103"/>
                    <a:pt x="3268201" y="73392"/>
                  </a:cubicBezTo>
                  <a:cubicBezTo>
                    <a:pt x="2892245" y="25281"/>
                    <a:pt x="2449055" y="169921"/>
                    <a:pt x="1938014" y="497442"/>
                  </a:cubicBezTo>
                  <a:cubicBezTo>
                    <a:pt x="1938014" y="497442"/>
                    <a:pt x="1995995" y="526432"/>
                    <a:pt x="2005556" y="526432"/>
                  </a:cubicBezTo>
                  <a:cubicBezTo>
                    <a:pt x="2526158" y="304692"/>
                    <a:pt x="2901806" y="430211"/>
                    <a:pt x="2901806" y="439771"/>
                  </a:cubicBezTo>
                  <a:cubicBezTo>
                    <a:pt x="1523814" y="911932"/>
                    <a:pt x="1186718" y="1846385"/>
                    <a:pt x="1100054" y="2241446"/>
                  </a:cubicBezTo>
                  <a:cubicBezTo>
                    <a:pt x="1090185" y="2241446"/>
                    <a:pt x="1080624" y="2241446"/>
                    <a:pt x="1071063" y="2241446"/>
                  </a:cubicBezTo>
                  <a:cubicBezTo>
                    <a:pt x="695107" y="2347536"/>
                    <a:pt x="39728" y="1971904"/>
                    <a:pt x="1177" y="1364664"/>
                  </a:cubicBezTo>
                  <a:cubicBezTo>
                    <a:pt x="-27814" y="757732"/>
                    <a:pt x="483227" y="227592"/>
                    <a:pt x="1071063" y="227592"/>
                  </a:cubicBezTo>
                  <a:cubicBezTo>
                    <a:pt x="1148167" y="227592"/>
                    <a:pt x="1225270" y="237461"/>
                    <a:pt x="1302373" y="256582"/>
                  </a:cubicBezTo>
                  <a:cubicBezTo>
                    <a:pt x="1392584" y="158973"/>
                    <a:pt x="1503179" y="74939"/>
                    <a:pt x="1629052" y="80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9" name="Google Shape;529;p4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29803"/>
                </a:srgbClr>
              </a:gs>
              <a:gs pos="83000">
                <a:schemeClr val="lt1"/>
              </a:gs>
              <a:gs pos="100000">
                <a:schemeClr val="lt1"/>
              </a:gs>
            </a:gsLst>
            <a:lin ang="7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42"/>
          <p:cNvSpPr>
            <a:spLocks noGrp="1"/>
          </p:cNvSpPr>
          <p:nvPr>
            <p:ph type="pic" idx="2"/>
          </p:nvPr>
        </p:nvSpPr>
        <p:spPr>
          <a:xfrm>
            <a:off x="4719918" y="-1"/>
            <a:ext cx="6444884" cy="5143501"/>
          </a:xfrm>
          <a:prstGeom prst="parallelogram">
            <a:avLst>
              <a:gd name="adj" fmla="val 3785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097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42"/>
          <p:cNvSpPr txBox="1">
            <a:spLocks noGrp="1"/>
          </p:cNvSpPr>
          <p:nvPr>
            <p:ph type="title"/>
          </p:nvPr>
        </p:nvSpPr>
        <p:spPr>
          <a:xfrm>
            <a:off x="219456" y="0"/>
            <a:ext cx="5470143" cy="475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42"/>
          <p:cNvSpPr txBox="1">
            <a:spLocks noGrp="1"/>
          </p:cNvSpPr>
          <p:nvPr>
            <p:ph type="body" idx="1"/>
          </p:nvPr>
        </p:nvSpPr>
        <p:spPr>
          <a:xfrm>
            <a:off x="219456" y="1033272"/>
            <a:ext cx="4727448" cy="3630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533" name="Google Shape;533;p42"/>
          <p:cNvGrpSpPr/>
          <p:nvPr/>
        </p:nvGrpSpPr>
        <p:grpSpPr>
          <a:xfrm>
            <a:off x="320040" y="502920"/>
            <a:ext cx="960120" cy="26676"/>
            <a:chOff x="4550759" y="4178160"/>
            <a:chExt cx="4289400" cy="119160"/>
          </a:xfrm>
        </p:grpSpPr>
        <p:sp>
          <p:nvSpPr>
            <p:cNvPr id="534" name="Google Shape;534;p42"/>
            <p:cNvSpPr/>
            <p:nvPr/>
          </p:nvSpPr>
          <p:spPr>
            <a:xfrm>
              <a:off x="6012360" y="4178160"/>
              <a:ext cx="1391040" cy="119160"/>
            </a:xfrm>
            <a:custGeom>
              <a:avLst/>
              <a:gdLst/>
              <a:ahLst/>
              <a:cxnLst/>
              <a:rect l="l" t="t" r="r" b="b"/>
              <a:pathLst>
                <a:path w="3865" h="332" extrusionOk="0">
                  <a:moveTo>
                    <a:pt x="0" y="332"/>
                  </a:moveTo>
                  <a:lnTo>
                    <a:pt x="3747" y="332"/>
                  </a:lnTo>
                  <a:lnTo>
                    <a:pt x="3865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chemeClr val="accent3">
                <a:alpha val="60000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42"/>
            <p:cNvSpPr/>
            <p:nvPr/>
          </p:nvSpPr>
          <p:spPr>
            <a:xfrm>
              <a:off x="4550759" y="4178160"/>
              <a:ext cx="1383842" cy="119160"/>
            </a:xfrm>
            <a:custGeom>
              <a:avLst/>
              <a:gdLst/>
              <a:ahLst/>
              <a:cxnLst/>
              <a:rect l="l" t="t" r="r" b="b"/>
              <a:pathLst>
                <a:path w="3845" h="332" extrusionOk="0">
                  <a:moveTo>
                    <a:pt x="3845" y="0"/>
                  </a:moveTo>
                  <a:lnTo>
                    <a:pt x="127" y="0"/>
                  </a:lnTo>
                  <a:lnTo>
                    <a:pt x="0" y="332"/>
                  </a:lnTo>
                  <a:lnTo>
                    <a:pt x="3728" y="33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42"/>
            <p:cNvSpPr/>
            <p:nvPr/>
          </p:nvSpPr>
          <p:spPr>
            <a:xfrm>
              <a:off x="7480799" y="4178160"/>
              <a:ext cx="1359360" cy="119160"/>
            </a:xfrm>
            <a:custGeom>
              <a:avLst/>
              <a:gdLst/>
              <a:ahLst/>
              <a:cxnLst/>
              <a:rect l="l" t="t" r="r" b="b"/>
              <a:pathLst>
                <a:path w="3777" h="332" extrusionOk="0">
                  <a:moveTo>
                    <a:pt x="118" y="0"/>
                  </a:moveTo>
                  <a:lnTo>
                    <a:pt x="0" y="332"/>
                  </a:lnTo>
                  <a:lnTo>
                    <a:pt x="3650" y="332"/>
                  </a:lnTo>
                  <a:lnTo>
                    <a:pt x="3777" y="0"/>
                  </a:lnTo>
                  <a:close/>
                </a:path>
              </a:pathLst>
            </a:custGeom>
            <a:solidFill>
              <a:schemeClr val="accent3">
                <a:alpha val="29803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7" name="Google Shape;537;p42"/>
          <p:cNvSpPr txBox="1"/>
          <p:nvPr/>
        </p:nvSpPr>
        <p:spPr>
          <a:xfrm>
            <a:off x="504431" y="4873971"/>
            <a:ext cx="3117232" cy="22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 b="0" i="0" u="none" strike="noStrike" cap="none">
                <a:solidFill>
                  <a:srgbClr val="ACAFB6"/>
                </a:solidFill>
                <a:latin typeface="Arial"/>
                <a:ea typeface="Arial"/>
                <a:cs typeface="Arial"/>
                <a:sym typeface="Arial"/>
              </a:rPr>
              <a:t>©2019 Zscaler, Inc. All rights reserved. ZSCALER CONFIDENTIAL INFORMATION </a:t>
            </a:r>
            <a:endParaRPr/>
          </a:p>
        </p:txBody>
      </p:sp>
      <p:sp>
        <p:nvSpPr>
          <p:cNvPr id="538" name="Google Shape;538;p42"/>
          <p:cNvSpPr txBox="1"/>
          <p:nvPr/>
        </p:nvSpPr>
        <p:spPr>
          <a:xfrm>
            <a:off x="182391" y="4824761"/>
            <a:ext cx="217543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9" name="Google Shape;539;p42"/>
          <p:cNvCxnSpPr/>
          <p:nvPr/>
        </p:nvCxnSpPr>
        <p:spPr>
          <a:xfrm>
            <a:off x="439379" y="4916360"/>
            <a:ext cx="0" cy="91440"/>
          </a:xfrm>
          <a:prstGeom prst="straightConnector1">
            <a:avLst/>
          </a:prstGeom>
          <a:noFill/>
          <a:ln w="9525" cap="flat" cmpd="sng">
            <a:solidFill>
              <a:srgbClr val="ACAFB6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-picture-right-subhead">
  <p:cSld name="White-picture-right-subhead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43"/>
          <p:cNvGrpSpPr/>
          <p:nvPr/>
        </p:nvGrpSpPr>
        <p:grpSpPr>
          <a:xfrm>
            <a:off x="1328618" y="0"/>
            <a:ext cx="6985819" cy="3705808"/>
            <a:chOff x="1328618" y="0"/>
            <a:chExt cx="6985819" cy="3705808"/>
          </a:xfrm>
        </p:grpSpPr>
        <p:sp>
          <p:nvSpPr>
            <p:cNvPr id="542" name="Google Shape;542;p43"/>
            <p:cNvSpPr/>
            <p:nvPr/>
          </p:nvSpPr>
          <p:spPr>
            <a:xfrm>
              <a:off x="1328618" y="0"/>
              <a:ext cx="6985819" cy="3705808"/>
            </a:xfrm>
            <a:custGeom>
              <a:avLst/>
              <a:gdLst/>
              <a:ahLst/>
              <a:cxnLst/>
              <a:rect l="l" t="t" r="r" b="b"/>
              <a:pathLst>
                <a:path w="6985819" h="3705808" extrusionOk="0">
                  <a:moveTo>
                    <a:pt x="1509255" y="0"/>
                  </a:moveTo>
                  <a:lnTo>
                    <a:pt x="1838123" y="0"/>
                  </a:lnTo>
                  <a:lnTo>
                    <a:pt x="1851964" y="720"/>
                  </a:lnTo>
                  <a:cubicBezTo>
                    <a:pt x="1911206" y="7126"/>
                    <a:pt x="1968808" y="16760"/>
                    <a:pt x="2026410" y="29673"/>
                  </a:cubicBezTo>
                  <a:lnTo>
                    <a:pt x="2058443" y="0"/>
                  </a:lnTo>
                  <a:lnTo>
                    <a:pt x="5329519" y="0"/>
                  </a:lnTo>
                  <a:lnTo>
                    <a:pt x="5351148" y="25081"/>
                  </a:lnTo>
                  <a:cubicBezTo>
                    <a:pt x="5570921" y="302555"/>
                    <a:pt x="5664550" y="554836"/>
                    <a:pt x="5664550" y="554836"/>
                  </a:cubicBezTo>
                  <a:cubicBezTo>
                    <a:pt x="6318054" y="606081"/>
                    <a:pt x="6869064" y="926262"/>
                    <a:pt x="6971558" y="1579742"/>
                  </a:cubicBezTo>
                  <a:cubicBezTo>
                    <a:pt x="7086761" y="2271349"/>
                    <a:pt x="6484505" y="2668603"/>
                    <a:pt x="5869539" y="2719848"/>
                  </a:cubicBezTo>
                  <a:cubicBezTo>
                    <a:pt x="5575175" y="3270428"/>
                    <a:pt x="4934380" y="3705808"/>
                    <a:pt x="4011931" y="3705808"/>
                  </a:cubicBezTo>
                  <a:cubicBezTo>
                    <a:pt x="3589244" y="3705808"/>
                    <a:pt x="3255932" y="3641854"/>
                    <a:pt x="2935740" y="3475409"/>
                  </a:cubicBezTo>
                  <a:cubicBezTo>
                    <a:pt x="2859074" y="3488118"/>
                    <a:pt x="2769289" y="3500827"/>
                    <a:pt x="2692213" y="3500827"/>
                  </a:cubicBezTo>
                  <a:cubicBezTo>
                    <a:pt x="2372021" y="3500827"/>
                    <a:pt x="2154733" y="3424164"/>
                    <a:pt x="1937035" y="3180646"/>
                  </a:cubicBezTo>
                  <a:cubicBezTo>
                    <a:pt x="1937035" y="3180646"/>
                    <a:pt x="1757465" y="3180646"/>
                    <a:pt x="1706218" y="3155228"/>
                  </a:cubicBezTo>
                  <a:cubicBezTo>
                    <a:pt x="1693508" y="3155228"/>
                    <a:pt x="1680799" y="3155228"/>
                    <a:pt x="1667680" y="3155228"/>
                  </a:cubicBezTo>
                  <a:cubicBezTo>
                    <a:pt x="1603723" y="3167937"/>
                    <a:pt x="1552476" y="3180646"/>
                    <a:pt x="1513938" y="3180646"/>
                  </a:cubicBezTo>
                  <a:cubicBezTo>
                    <a:pt x="912091" y="3206474"/>
                    <a:pt x="53598" y="2643185"/>
                    <a:pt x="2351" y="1772015"/>
                  </a:cubicBezTo>
                  <a:cubicBezTo>
                    <a:pt x="-45693" y="883036"/>
                    <a:pt x="649267" y="95668"/>
                    <a:pt x="1496399" y="7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43"/>
            <p:cNvSpPr/>
            <p:nvPr/>
          </p:nvSpPr>
          <p:spPr>
            <a:xfrm>
              <a:off x="1834763" y="1"/>
              <a:ext cx="6354901" cy="3454021"/>
            </a:xfrm>
            <a:custGeom>
              <a:avLst/>
              <a:gdLst/>
              <a:ahLst/>
              <a:cxnLst/>
              <a:rect l="l" t="t" r="r" b="b"/>
              <a:pathLst>
                <a:path w="6354901" h="3454021" extrusionOk="0">
                  <a:moveTo>
                    <a:pt x="1962031" y="0"/>
                  </a:moveTo>
                  <a:lnTo>
                    <a:pt x="4776696" y="0"/>
                  </a:lnTo>
                  <a:lnTo>
                    <a:pt x="4867864" y="105715"/>
                  </a:lnTo>
                  <a:cubicBezTo>
                    <a:pt x="5067789" y="358129"/>
                    <a:pt x="5152961" y="587626"/>
                    <a:pt x="5152961" y="587626"/>
                  </a:cubicBezTo>
                  <a:cubicBezTo>
                    <a:pt x="5747445" y="634243"/>
                    <a:pt x="6248690" y="925507"/>
                    <a:pt x="6341928" y="1519969"/>
                  </a:cubicBezTo>
                  <a:cubicBezTo>
                    <a:pt x="6446727" y="2149114"/>
                    <a:pt x="5898863" y="2510490"/>
                    <a:pt x="5339436" y="2557107"/>
                  </a:cubicBezTo>
                  <a:cubicBezTo>
                    <a:pt x="5071658" y="3057962"/>
                    <a:pt x="4488736" y="3454021"/>
                    <a:pt x="3649597" y="3454021"/>
                  </a:cubicBezTo>
                  <a:cubicBezTo>
                    <a:pt x="3265085" y="3454021"/>
                    <a:pt x="2961876" y="3395843"/>
                    <a:pt x="2670601" y="3244430"/>
                  </a:cubicBezTo>
                  <a:cubicBezTo>
                    <a:pt x="2600859" y="3255991"/>
                    <a:pt x="2519183" y="3267553"/>
                    <a:pt x="2449068" y="3267553"/>
                  </a:cubicBezTo>
                  <a:cubicBezTo>
                    <a:pt x="2157794" y="3267553"/>
                    <a:pt x="1960130" y="3197813"/>
                    <a:pt x="1762093" y="2976289"/>
                  </a:cubicBezTo>
                  <a:cubicBezTo>
                    <a:pt x="1762093" y="2976289"/>
                    <a:pt x="1598741" y="2976289"/>
                    <a:pt x="1552122" y="2953166"/>
                  </a:cubicBezTo>
                  <a:cubicBezTo>
                    <a:pt x="1540561" y="2953166"/>
                    <a:pt x="1528999" y="2953166"/>
                    <a:pt x="1517065" y="2953166"/>
                  </a:cubicBezTo>
                  <a:cubicBezTo>
                    <a:pt x="1458884" y="2964727"/>
                    <a:pt x="1412266" y="2976289"/>
                    <a:pt x="1377208" y="2976289"/>
                  </a:cubicBezTo>
                  <a:cubicBezTo>
                    <a:pt x="829716" y="2999784"/>
                    <a:pt x="48758" y="2487368"/>
                    <a:pt x="2139" y="1694876"/>
                  </a:cubicBezTo>
                  <a:cubicBezTo>
                    <a:pt x="-44480" y="832272"/>
                    <a:pt x="677926" y="74837"/>
                    <a:pt x="1517065" y="74837"/>
                  </a:cubicBezTo>
                  <a:cubicBezTo>
                    <a:pt x="1633798" y="74837"/>
                    <a:pt x="1738597" y="86398"/>
                    <a:pt x="1843397" y="10989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43"/>
            <p:cNvSpPr/>
            <p:nvPr/>
          </p:nvSpPr>
          <p:spPr>
            <a:xfrm>
              <a:off x="2710543" y="0"/>
              <a:ext cx="5285083" cy="2973918"/>
            </a:xfrm>
            <a:custGeom>
              <a:avLst/>
              <a:gdLst/>
              <a:ahLst/>
              <a:cxnLst/>
              <a:rect l="l" t="t" r="r" b="b"/>
              <a:pathLst>
                <a:path w="5285083" h="2973918" extrusionOk="0">
                  <a:moveTo>
                    <a:pt x="1763611" y="0"/>
                  </a:moveTo>
                  <a:lnTo>
                    <a:pt x="3870739" y="0"/>
                  </a:lnTo>
                  <a:lnTo>
                    <a:pt x="3957181" y="83530"/>
                  </a:lnTo>
                  <a:cubicBezTo>
                    <a:pt x="4189071" y="330283"/>
                    <a:pt x="4285485" y="590067"/>
                    <a:pt x="4285485" y="590067"/>
                  </a:cubicBezTo>
                  <a:cubicBezTo>
                    <a:pt x="4779890" y="628836"/>
                    <a:pt x="5196753" y="871067"/>
                    <a:pt x="5274294" y="1365454"/>
                  </a:cubicBezTo>
                  <a:cubicBezTo>
                    <a:pt x="5361451" y="1888686"/>
                    <a:pt x="4905817" y="2189226"/>
                    <a:pt x="4440568" y="2227995"/>
                  </a:cubicBezTo>
                  <a:cubicBezTo>
                    <a:pt x="4217868" y="2644534"/>
                    <a:pt x="3733078" y="2973918"/>
                    <a:pt x="3035205" y="2973918"/>
                  </a:cubicBezTo>
                  <a:cubicBezTo>
                    <a:pt x="2715423" y="2973918"/>
                    <a:pt x="2463258" y="2925534"/>
                    <a:pt x="2221018" y="2799611"/>
                  </a:cubicBezTo>
                  <a:cubicBezTo>
                    <a:pt x="2163017" y="2809226"/>
                    <a:pt x="2095091" y="2818841"/>
                    <a:pt x="2036780" y="2818841"/>
                  </a:cubicBezTo>
                  <a:cubicBezTo>
                    <a:pt x="1794540" y="2818841"/>
                    <a:pt x="1630152" y="2760842"/>
                    <a:pt x="1465453" y="2576610"/>
                  </a:cubicBezTo>
                  <a:cubicBezTo>
                    <a:pt x="1465453" y="2576610"/>
                    <a:pt x="1329601" y="2576610"/>
                    <a:pt x="1290830" y="2557380"/>
                  </a:cubicBezTo>
                  <a:cubicBezTo>
                    <a:pt x="1281215" y="2557380"/>
                    <a:pt x="1271600" y="2557380"/>
                    <a:pt x="1261674" y="2557380"/>
                  </a:cubicBezTo>
                  <a:cubicBezTo>
                    <a:pt x="1213288" y="2566995"/>
                    <a:pt x="1174518" y="2576610"/>
                    <a:pt x="1145362" y="2576610"/>
                  </a:cubicBezTo>
                  <a:cubicBezTo>
                    <a:pt x="690038" y="2596149"/>
                    <a:pt x="40550" y="2169996"/>
                    <a:pt x="1779" y="1510917"/>
                  </a:cubicBezTo>
                  <a:cubicBezTo>
                    <a:pt x="-36992" y="793528"/>
                    <a:pt x="563800" y="163604"/>
                    <a:pt x="1261674" y="163604"/>
                  </a:cubicBezTo>
                  <a:cubicBezTo>
                    <a:pt x="1358756" y="163604"/>
                    <a:pt x="1445913" y="173218"/>
                    <a:pt x="1533070" y="192758"/>
                  </a:cubicBezTo>
                  <a:cubicBezTo>
                    <a:pt x="1569398" y="155191"/>
                    <a:pt x="1608149" y="119290"/>
                    <a:pt x="1649154" y="852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43"/>
            <p:cNvSpPr/>
            <p:nvPr/>
          </p:nvSpPr>
          <p:spPr>
            <a:xfrm>
              <a:off x="3396388" y="1"/>
              <a:ext cx="4482781" cy="2598265"/>
            </a:xfrm>
            <a:custGeom>
              <a:avLst/>
              <a:gdLst/>
              <a:ahLst/>
              <a:cxnLst/>
              <a:rect l="l" t="t" r="r" b="b"/>
              <a:pathLst>
                <a:path w="4482781" h="2598265" extrusionOk="0">
                  <a:moveTo>
                    <a:pt x="3460959" y="589114"/>
                  </a:moveTo>
                  <a:cubicBezTo>
                    <a:pt x="3947636" y="572229"/>
                    <a:pt x="4395761" y="762512"/>
                    <a:pt x="4472864" y="1239453"/>
                  </a:cubicBezTo>
                  <a:cubicBezTo>
                    <a:pt x="4549967" y="1682625"/>
                    <a:pt x="4164450" y="1933354"/>
                    <a:pt x="3769373" y="1962035"/>
                  </a:cubicBezTo>
                  <a:cubicBezTo>
                    <a:pt x="3576614" y="2318546"/>
                    <a:pt x="3162107" y="2598265"/>
                    <a:pt x="2574270" y="2598265"/>
                  </a:cubicBezTo>
                  <a:cubicBezTo>
                    <a:pt x="2304409" y="2598265"/>
                    <a:pt x="2092220" y="2559715"/>
                    <a:pt x="1889901" y="2453625"/>
                  </a:cubicBezTo>
                  <a:cubicBezTo>
                    <a:pt x="1832228" y="2463186"/>
                    <a:pt x="1783807" y="2463186"/>
                    <a:pt x="1726133" y="2463186"/>
                  </a:cubicBezTo>
                  <a:cubicBezTo>
                    <a:pt x="1523814" y="2463186"/>
                    <a:pt x="1379477" y="2415075"/>
                    <a:pt x="1244392" y="2260875"/>
                  </a:cubicBezTo>
                  <a:cubicBezTo>
                    <a:pt x="1523814" y="1904364"/>
                    <a:pt x="2362082" y="1258574"/>
                    <a:pt x="3393417" y="1595964"/>
                  </a:cubicBezTo>
                  <a:cubicBezTo>
                    <a:pt x="3942701" y="1769285"/>
                    <a:pt x="4087347" y="1355103"/>
                    <a:pt x="3942701" y="1201212"/>
                  </a:cubicBezTo>
                  <a:cubicBezTo>
                    <a:pt x="3431968" y="613092"/>
                    <a:pt x="2256296" y="1143233"/>
                    <a:pt x="2217744" y="1181782"/>
                  </a:cubicBezTo>
                  <a:cubicBezTo>
                    <a:pt x="2449055" y="830052"/>
                    <a:pt x="2974283" y="605999"/>
                    <a:pt x="3460959" y="589114"/>
                  </a:cubicBezTo>
                  <a:close/>
                  <a:moveTo>
                    <a:pt x="1646233" y="0"/>
                  </a:moveTo>
                  <a:lnTo>
                    <a:pt x="3167629" y="0"/>
                  </a:lnTo>
                  <a:lnTo>
                    <a:pt x="3176327" y="4957"/>
                  </a:lnTo>
                  <a:cubicBezTo>
                    <a:pt x="3207531" y="25373"/>
                    <a:pt x="3238092" y="48103"/>
                    <a:pt x="3268201" y="73392"/>
                  </a:cubicBezTo>
                  <a:cubicBezTo>
                    <a:pt x="2892245" y="25281"/>
                    <a:pt x="2449055" y="169921"/>
                    <a:pt x="1938014" y="497442"/>
                  </a:cubicBezTo>
                  <a:cubicBezTo>
                    <a:pt x="1938014" y="497442"/>
                    <a:pt x="1995995" y="526432"/>
                    <a:pt x="2005556" y="526432"/>
                  </a:cubicBezTo>
                  <a:cubicBezTo>
                    <a:pt x="2526158" y="304692"/>
                    <a:pt x="2901806" y="430211"/>
                    <a:pt x="2901806" y="439771"/>
                  </a:cubicBezTo>
                  <a:cubicBezTo>
                    <a:pt x="1523814" y="911932"/>
                    <a:pt x="1186718" y="1846385"/>
                    <a:pt x="1100054" y="2241446"/>
                  </a:cubicBezTo>
                  <a:cubicBezTo>
                    <a:pt x="1090185" y="2241446"/>
                    <a:pt x="1080624" y="2241446"/>
                    <a:pt x="1071063" y="2241446"/>
                  </a:cubicBezTo>
                  <a:cubicBezTo>
                    <a:pt x="695107" y="2347536"/>
                    <a:pt x="39728" y="1971904"/>
                    <a:pt x="1177" y="1364664"/>
                  </a:cubicBezTo>
                  <a:cubicBezTo>
                    <a:pt x="-27814" y="757732"/>
                    <a:pt x="483227" y="227592"/>
                    <a:pt x="1071063" y="227592"/>
                  </a:cubicBezTo>
                  <a:cubicBezTo>
                    <a:pt x="1148167" y="227592"/>
                    <a:pt x="1225270" y="237461"/>
                    <a:pt x="1302373" y="256582"/>
                  </a:cubicBezTo>
                  <a:cubicBezTo>
                    <a:pt x="1392584" y="158973"/>
                    <a:pt x="1503179" y="74939"/>
                    <a:pt x="1629052" y="80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6" name="Google Shape;546;p4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29803"/>
                </a:srgbClr>
              </a:gs>
              <a:gs pos="83000">
                <a:schemeClr val="lt1"/>
              </a:gs>
              <a:gs pos="100000">
                <a:schemeClr val="lt1"/>
              </a:gs>
            </a:gsLst>
            <a:lin ang="7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43"/>
          <p:cNvSpPr>
            <a:spLocks noGrp="1"/>
          </p:cNvSpPr>
          <p:nvPr>
            <p:ph type="pic" idx="2"/>
          </p:nvPr>
        </p:nvSpPr>
        <p:spPr>
          <a:xfrm>
            <a:off x="4719918" y="-1"/>
            <a:ext cx="6444884" cy="5143501"/>
          </a:xfrm>
          <a:prstGeom prst="parallelogram">
            <a:avLst>
              <a:gd name="adj" fmla="val 3785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097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43"/>
          <p:cNvSpPr txBox="1">
            <a:spLocks noGrp="1"/>
          </p:cNvSpPr>
          <p:nvPr>
            <p:ph type="title"/>
          </p:nvPr>
        </p:nvSpPr>
        <p:spPr>
          <a:xfrm>
            <a:off x="219456" y="-2"/>
            <a:ext cx="5470143" cy="475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43"/>
          <p:cNvSpPr txBox="1">
            <a:spLocks noGrp="1"/>
          </p:cNvSpPr>
          <p:nvPr>
            <p:ph type="body" idx="1"/>
          </p:nvPr>
        </p:nvSpPr>
        <p:spPr>
          <a:xfrm>
            <a:off x="219456" y="1143000"/>
            <a:ext cx="4727448" cy="352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0" name="Google Shape;550;p43"/>
          <p:cNvSpPr txBox="1">
            <a:spLocks noGrp="1"/>
          </p:cNvSpPr>
          <p:nvPr>
            <p:ph type="body" idx="3"/>
          </p:nvPr>
        </p:nvSpPr>
        <p:spPr>
          <a:xfrm>
            <a:off x="219456" y="438912"/>
            <a:ext cx="5470143" cy="24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0" rIns="914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551" name="Google Shape;551;p43"/>
          <p:cNvGrpSpPr/>
          <p:nvPr/>
        </p:nvGrpSpPr>
        <p:grpSpPr>
          <a:xfrm>
            <a:off x="336550" y="694944"/>
            <a:ext cx="960120" cy="26676"/>
            <a:chOff x="4550759" y="4178160"/>
            <a:chExt cx="4289400" cy="119160"/>
          </a:xfrm>
        </p:grpSpPr>
        <p:sp>
          <p:nvSpPr>
            <p:cNvPr id="552" name="Google Shape;552;p43"/>
            <p:cNvSpPr/>
            <p:nvPr/>
          </p:nvSpPr>
          <p:spPr>
            <a:xfrm>
              <a:off x="6012360" y="4178160"/>
              <a:ext cx="1391040" cy="119160"/>
            </a:xfrm>
            <a:custGeom>
              <a:avLst/>
              <a:gdLst/>
              <a:ahLst/>
              <a:cxnLst/>
              <a:rect l="l" t="t" r="r" b="b"/>
              <a:pathLst>
                <a:path w="3865" h="332" extrusionOk="0">
                  <a:moveTo>
                    <a:pt x="0" y="332"/>
                  </a:moveTo>
                  <a:lnTo>
                    <a:pt x="3747" y="332"/>
                  </a:lnTo>
                  <a:lnTo>
                    <a:pt x="3865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chemeClr val="accent3">
                <a:alpha val="60000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43"/>
            <p:cNvSpPr/>
            <p:nvPr/>
          </p:nvSpPr>
          <p:spPr>
            <a:xfrm>
              <a:off x="4550759" y="4178160"/>
              <a:ext cx="1383842" cy="119160"/>
            </a:xfrm>
            <a:custGeom>
              <a:avLst/>
              <a:gdLst/>
              <a:ahLst/>
              <a:cxnLst/>
              <a:rect l="l" t="t" r="r" b="b"/>
              <a:pathLst>
                <a:path w="3845" h="332" extrusionOk="0">
                  <a:moveTo>
                    <a:pt x="3845" y="0"/>
                  </a:moveTo>
                  <a:lnTo>
                    <a:pt x="127" y="0"/>
                  </a:lnTo>
                  <a:lnTo>
                    <a:pt x="0" y="332"/>
                  </a:lnTo>
                  <a:lnTo>
                    <a:pt x="3728" y="33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43"/>
            <p:cNvSpPr/>
            <p:nvPr/>
          </p:nvSpPr>
          <p:spPr>
            <a:xfrm>
              <a:off x="7480799" y="4178160"/>
              <a:ext cx="1359360" cy="119160"/>
            </a:xfrm>
            <a:custGeom>
              <a:avLst/>
              <a:gdLst/>
              <a:ahLst/>
              <a:cxnLst/>
              <a:rect l="l" t="t" r="r" b="b"/>
              <a:pathLst>
                <a:path w="3777" h="332" extrusionOk="0">
                  <a:moveTo>
                    <a:pt x="118" y="0"/>
                  </a:moveTo>
                  <a:lnTo>
                    <a:pt x="0" y="332"/>
                  </a:lnTo>
                  <a:lnTo>
                    <a:pt x="3650" y="332"/>
                  </a:lnTo>
                  <a:lnTo>
                    <a:pt x="3777" y="0"/>
                  </a:lnTo>
                  <a:close/>
                </a:path>
              </a:pathLst>
            </a:custGeom>
            <a:solidFill>
              <a:schemeClr val="accent3">
                <a:alpha val="29803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5" name="Google Shape;555;p43"/>
          <p:cNvSpPr txBox="1"/>
          <p:nvPr/>
        </p:nvSpPr>
        <p:spPr>
          <a:xfrm>
            <a:off x="504431" y="4873971"/>
            <a:ext cx="3117232" cy="22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 b="0" i="0" u="none" strike="noStrike" cap="none">
                <a:solidFill>
                  <a:srgbClr val="ACAFB6"/>
                </a:solidFill>
                <a:latin typeface="Arial"/>
                <a:ea typeface="Arial"/>
                <a:cs typeface="Arial"/>
                <a:sym typeface="Arial"/>
              </a:rPr>
              <a:t>©2019 Zscaler, Inc. All rights reserved. ZSCALER CONFIDENTIAL INFORMATION </a:t>
            </a:r>
            <a:endParaRPr/>
          </a:p>
        </p:txBody>
      </p:sp>
      <p:sp>
        <p:nvSpPr>
          <p:cNvPr id="556" name="Google Shape;556;p43"/>
          <p:cNvSpPr txBox="1"/>
          <p:nvPr/>
        </p:nvSpPr>
        <p:spPr>
          <a:xfrm>
            <a:off x="182391" y="4824761"/>
            <a:ext cx="217543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7" name="Google Shape;557;p43"/>
          <p:cNvCxnSpPr/>
          <p:nvPr/>
        </p:nvCxnSpPr>
        <p:spPr>
          <a:xfrm>
            <a:off x="439379" y="4916360"/>
            <a:ext cx="0" cy="91440"/>
          </a:xfrm>
          <a:prstGeom prst="straightConnector1">
            <a:avLst/>
          </a:prstGeom>
          <a:noFill/>
          <a:ln w="9525" cap="flat" cmpd="sng">
            <a:solidFill>
              <a:srgbClr val="ACAFB6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-blank-picture-right">
  <p:cSld name="White-blank-picture-right"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9" name="Google Shape;559;p44"/>
          <p:cNvGrpSpPr/>
          <p:nvPr/>
        </p:nvGrpSpPr>
        <p:grpSpPr>
          <a:xfrm>
            <a:off x="1328618" y="0"/>
            <a:ext cx="6985819" cy="3705808"/>
            <a:chOff x="1328618" y="0"/>
            <a:chExt cx="6985819" cy="3705808"/>
          </a:xfrm>
        </p:grpSpPr>
        <p:sp>
          <p:nvSpPr>
            <p:cNvPr id="560" name="Google Shape;560;p44"/>
            <p:cNvSpPr/>
            <p:nvPr/>
          </p:nvSpPr>
          <p:spPr>
            <a:xfrm>
              <a:off x="1328618" y="0"/>
              <a:ext cx="6985819" cy="3705808"/>
            </a:xfrm>
            <a:custGeom>
              <a:avLst/>
              <a:gdLst/>
              <a:ahLst/>
              <a:cxnLst/>
              <a:rect l="l" t="t" r="r" b="b"/>
              <a:pathLst>
                <a:path w="6985819" h="3705808" extrusionOk="0">
                  <a:moveTo>
                    <a:pt x="1509255" y="0"/>
                  </a:moveTo>
                  <a:lnTo>
                    <a:pt x="1838123" y="0"/>
                  </a:lnTo>
                  <a:lnTo>
                    <a:pt x="1851964" y="720"/>
                  </a:lnTo>
                  <a:cubicBezTo>
                    <a:pt x="1911206" y="7126"/>
                    <a:pt x="1968808" y="16760"/>
                    <a:pt x="2026410" y="29673"/>
                  </a:cubicBezTo>
                  <a:lnTo>
                    <a:pt x="2058443" y="0"/>
                  </a:lnTo>
                  <a:lnTo>
                    <a:pt x="5329519" y="0"/>
                  </a:lnTo>
                  <a:lnTo>
                    <a:pt x="5351148" y="25081"/>
                  </a:lnTo>
                  <a:cubicBezTo>
                    <a:pt x="5570921" y="302555"/>
                    <a:pt x="5664550" y="554836"/>
                    <a:pt x="5664550" y="554836"/>
                  </a:cubicBezTo>
                  <a:cubicBezTo>
                    <a:pt x="6318054" y="606081"/>
                    <a:pt x="6869064" y="926262"/>
                    <a:pt x="6971558" y="1579742"/>
                  </a:cubicBezTo>
                  <a:cubicBezTo>
                    <a:pt x="7086761" y="2271349"/>
                    <a:pt x="6484505" y="2668603"/>
                    <a:pt x="5869539" y="2719848"/>
                  </a:cubicBezTo>
                  <a:cubicBezTo>
                    <a:pt x="5575175" y="3270428"/>
                    <a:pt x="4934380" y="3705808"/>
                    <a:pt x="4011931" y="3705808"/>
                  </a:cubicBezTo>
                  <a:cubicBezTo>
                    <a:pt x="3589244" y="3705808"/>
                    <a:pt x="3255932" y="3641854"/>
                    <a:pt x="2935740" y="3475409"/>
                  </a:cubicBezTo>
                  <a:cubicBezTo>
                    <a:pt x="2859074" y="3488118"/>
                    <a:pt x="2769289" y="3500827"/>
                    <a:pt x="2692213" y="3500827"/>
                  </a:cubicBezTo>
                  <a:cubicBezTo>
                    <a:pt x="2372021" y="3500827"/>
                    <a:pt x="2154733" y="3424164"/>
                    <a:pt x="1937035" y="3180646"/>
                  </a:cubicBezTo>
                  <a:cubicBezTo>
                    <a:pt x="1937035" y="3180646"/>
                    <a:pt x="1757465" y="3180646"/>
                    <a:pt x="1706218" y="3155228"/>
                  </a:cubicBezTo>
                  <a:cubicBezTo>
                    <a:pt x="1693508" y="3155228"/>
                    <a:pt x="1680799" y="3155228"/>
                    <a:pt x="1667680" y="3155228"/>
                  </a:cubicBezTo>
                  <a:cubicBezTo>
                    <a:pt x="1603723" y="3167937"/>
                    <a:pt x="1552476" y="3180646"/>
                    <a:pt x="1513938" y="3180646"/>
                  </a:cubicBezTo>
                  <a:cubicBezTo>
                    <a:pt x="912091" y="3206474"/>
                    <a:pt x="53598" y="2643185"/>
                    <a:pt x="2351" y="1772015"/>
                  </a:cubicBezTo>
                  <a:cubicBezTo>
                    <a:pt x="-45693" y="883036"/>
                    <a:pt x="649267" y="95668"/>
                    <a:pt x="1496399" y="7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44"/>
            <p:cNvSpPr/>
            <p:nvPr/>
          </p:nvSpPr>
          <p:spPr>
            <a:xfrm>
              <a:off x="1834763" y="1"/>
              <a:ext cx="6354901" cy="3454021"/>
            </a:xfrm>
            <a:custGeom>
              <a:avLst/>
              <a:gdLst/>
              <a:ahLst/>
              <a:cxnLst/>
              <a:rect l="l" t="t" r="r" b="b"/>
              <a:pathLst>
                <a:path w="6354901" h="3454021" extrusionOk="0">
                  <a:moveTo>
                    <a:pt x="1962031" y="0"/>
                  </a:moveTo>
                  <a:lnTo>
                    <a:pt x="4776696" y="0"/>
                  </a:lnTo>
                  <a:lnTo>
                    <a:pt x="4867864" y="105715"/>
                  </a:lnTo>
                  <a:cubicBezTo>
                    <a:pt x="5067789" y="358129"/>
                    <a:pt x="5152961" y="587626"/>
                    <a:pt x="5152961" y="587626"/>
                  </a:cubicBezTo>
                  <a:cubicBezTo>
                    <a:pt x="5747445" y="634243"/>
                    <a:pt x="6248690" y="925507"/>
                    <a:pt x="6341928" y="1519969"/>
                  </a:cubicBezTo>
                  <a:cubicBezTo>
                    <a:pt x="6446727" y="2149114"/>
                    <a:pt x="5898863" y="2510490"/>
                    <a:pt x="5339436" y="2557107"/>
                  </a:cubicBezTo>
                  <a:cubicBezTo>
                    <a:pt x="5071658" y="3057962"/>
                    <a:pt x="4488736" y="3454021"/>
                    <a:pt x="3649597" y="3454021"/>
                  </a:cubicBezTo>
                  <a:cubicBezTo>
                    <a:pt x="3265085" y="3454021"/>
                    <a:pt x="2961876" y="3395843"/>
                    <a:pt x="2670601" y="3244430"/>
                  </a:cubicBezTo>
                  <a:cubicBezTo>
                    <a:pt x="2600859" y="3255991"/>
                    <a:pt x="2519183" y="3267553"/>
                    <a:pt x="2449068" y="3267553"/>
                  </a:cubicBezTo>
                  <a:cubicBezTo>
                    <a:pt x="2157794" y="3267553"/>
                    <a:pt x="1960130" y="3197813"/>
                    <a:pt x="1762093" y="2976289"/>
                  </a:cubicBezTo>
                  <a:cubicBezTo>
                    <a:pt x="1762093" y="2976289"/>
                    <a:pt x="1598741" y="2976289"/>
                    <a:pt x="1552122" y="2953166"/>
                  </a:cubicBezTo>
                  <a:cubicBezTo>
                    <a:pt x="1540561" y="2953166"/>
                    <a:pt x="1528999" y="2953166"/>
                    <a:pt x="1517065" y="2953166"/>
                  </a:cubicBezTo>
                  <a:cubicBezTo>
                    <a:pt x="1458884" y="2964727"/>
                    <a:pt x="1412266" y="2976289"/>
                    <a:pt x="1377208" y="2976289"/>
                  </a:cubicBezTo>
                  <a:cubicBezTo>
                    <a:pt x="829716" y="2999784"/>
                    <a:pt x="48758" y="2487368"/>
                    <a:pt x="2139" y="1694876"/>
                  </a:cubicBezTo>
                  <a:cubicBezTo>
                    <a:pt x="-44480" y="832272"/>
                    <a:pt x="677926" y="74837"/>
                    <a:pt x="1517065" y="74837"/>
                  </a:cubicBezTo>
                  <a:cubicBezTo>
                    <a:pt x="1633798" y="74837"/>
                    <a:pt x="1738597" y="86398"/>
                    <a:pt x="1843397" y="10989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44"/>
            <p:cNvSpPr/>
            <p:nvPr/>
          </p:nvSpPr>
          <p:spPr>
            <a:xfrm>
              <a:off x="2710543" y="0"/>
              <a:ext cx="5285083" cy="2973918"/>
            </a:xfrm>
            <a:custGeom>
              <a:avLst/>
              <a:gdLst/>
              <a:ahLst/>
              <a:cxnLst/>
              <a:rect l="l" t="t" r="r" b="b"/>
              <a:pathLst>
                <a:path w="5285083" h="2973918" extrusionOk="0">
                  <a:moveTo>
                    <a:pt x="1763611" y="0"/>
                  </a:moveTo>
                  <a:lnTo>
                    <a:pt x="3870739" y="0"/>
                  </a:lnTo>
                  <a:lnTo>
                    <a:pt x="3957181" y="83530"/>
                  </a:lnTo>
                  <a:cubicBezTo>
                    <a:pt x="4189071" y="330283"/>
                    <a:pt x="4285485" y="590067"/>
                    <a:pt x="4285485" y="590067"/>
                  </a:cubicBezTo>
                  <a:cubicBezTo>
                    <a:pt x="4779890" y="628836"/>
                    <a:pt x="5196753" y="871067"/>
                    <a:pt x="5274294" y="1365454"/>
                  </a:cubicBezTo>
                  <a:cubicBezTo>
                    <a:pt x="5361451" y="1888686"/>
                    <a:pt x="4905817" y="2189226"/>
                    <a:pt x="4440568" y="2227995"/>
                  </a:cubicBezTo>
                  <a:cubicBezTo>
                    <a:pt x="4217868" y="2644534"/>
                    <a:pt x="3733078" y="2973918"/>
                    <a:pt x="3035205" y="2973918"/>
                  </a:cubicBezTo>
                  <a:cubicBezTo>
                    <a:pt x="2715423" y="2973918"/>
                    <a:pt x="2463258" y="2925534"/>
                    <a:pt x="2221018" y="2799611"/>
                  </a:cubicBezTo>
                  <a:cubicBezTo>
                    <a:pt x="2163017" y="2809226"/>
                    <a:pt x="2095091" y="2818841"/>
                    <a:pt x="2036780" y="2818841"/>
                  </a:cubicBezTo>
                  <a:cubicBezTo>
                    <a:pt x="1794540" y="2818841"/>
                    <a:pt x="1630152" y="2760842"/>
                    <a:pt x="1465453" y="2576610"/>
                  </a:cubicBezTo>
                  <a:cubicBezTo>
                    <a:pt x="1465453" y="2576610"/>
                    <a:pt x="1329601" y="2576610"/>
                    <a:pt x="1290830" y="2557380"/>
                  </a:cubicBezTo>
                  <a:cubicBezTo>
                    <a:pt x="1281215" y="2557380"/>
                    <a:pt x="1271600" y="2557380"/>
                    <a:pt x="1261674" y="2557380"/>
                  </a:cubicBezTo>
                  <a:cubicBezTo>
                    <a:pt x="1213288" y="2566995"/>
                    <a:pt x="1174518" y="2576610"/>
                    <a:pt x="1145362" y="2576610"/>
                  </a:cubicBezTo>
                  <a:cubicBezTo>
                    <a:pt x="690038" y="2596149"/>
                    <a:pt x="40550" y="2169996"/>
                    <a:pt x="1779" y="1510917"/>
                  </a:cubicBezTo>
                  <a:cubicBezTo>
                    <a:pt x="-36992" y="793528"/>
                    <a:pt x="563800" y="163604"/>
                    <a:pt x="1261674" y="163604"/>
                  </a:cubicBezTo>
                  <a:cubicBezTo>
                    <a:pt x="1358756" y="163604"/>
                    <a:pt x="1445913" y="173218"/>
                    <a:pt x="1533070" y="192758"/>
                  </a:cubicBezTo>
                  <a:cubicBezTo>
                    <a:pt x="1569398" y="155191"/>
                    <a:pt x="1608149" y="119290"/>
                    <a:pt x="1649154" y="852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44"/>
            <p:cNvSpPr/>
            <p:nvPr/>
          </p:nvSpPr>
          <p:spPr>
            <a:xfrm>
              <a:off x="3396388" y="1"/>
              <a:ext cx="4482781" cy="2598265"/>
            </a:xfrm>
            <a:custGeom>
              <a:avLst/>
              <a:gdLst/>
              <a:ahLst/>
              <a:cxnLst/>
              <a:rect l="l" t="t" r="r" b="b"/>
              <a:pathLst>
                <a:path w="4482781" h="2598265" extrusionOk="0">
                  <a:moveTo>
                    <a:pt x="3460959" y="589114"/>
                  </a:moveTo>
                  <a:cubicBezTo>
                    <a:pt x="3947636" y="572229"/>
                    <a:pt x="4395761" y="762512"/>
                    <a:pt x="4472864" y="1239453"/>
                  </a:cubicBezTo>
                  <a:cubicBezTo>
                    <a:pt x="4549967" y="1682625"/>
                    <a:pt x="4164450" y="1933354"/>
                    <a:pt x="3769373" y="1962035"/>
                  </a:cubicBezTo>
                  <a:cubicBezTo>
                    <a:pt x="3576614" y="2318546"/>
                    <a:pt x="3162107" y="2598265"/>
                    <a:pt x="2574270" y="2598265"/>
                  </a:cubicBezTo>
                  <a:cubicBezTo>
                    <a:pt x="2304409" y="2598265"/>
                    <a:pt x="2092220" y="2559715"/>
                    <a:pt x="1889901" y="2453625"/>
                  </a:cubicBezTo>
                  <a:cubicBezTo>
                    <a:pt x="1832228" y="2463186"/>
                    <a:pt x="1783807" y="2463186"/>
                    <a:pt x="1726133" y="2463186"/>
                  </a:cubicBezTo>
                  <a:cubicBezTo>
                    <a:pt x="1523814" y="2463186"/>
                    <a:pt x="1379477" y="2415075"/>
                    <a:pt x="1244392" y="2260875"/>
                  </a:cubicBezTo>
                  <a:cubicBezTo>
                    <a:pt x="1523814" y="1904364"/>
                    <a:pt x="2362082" y="1258574"/>
                    <a:pt x="3393417" y="1595964"/>
                  </a:cubicBezTo>
                  <a:cubicBezTo>
                    <a:pt x="3942701" y="1769285"/>
                    <a:pt x="4087347" y="1355103"/>
                    <a:pt x="3942701" y="1201212"/>
                  </a:cubicBezTo>
                  <a:cubicBezTo>
                    <a:pt x="3431968" y="613092"/>
                    <a:pt x="2256296" y="1143233"/>
                    <a:pt x="2217744" y="1181782"/>
                  </a:cubicBezTo>
                  <a:cubicBezTo>
                    <a:pt x="2449055" y="830052"/>
                    <a:pt x="2974283" y="605999"/>
                    <a:pt x="3460959" y="589114"/>
                  </a:cubicBezTo>
                  <a:close/>
                  <a:moveTo>
                    <a:pt x="1646233" y="0"/>
                  </a:moveTo>
                  <a:lnTo>
                    <a:pt x="3167629" y="0"/>
                  </a:lnTo>
                  <a:lnTo>
                    <a:pt x="3176327" y="4957"/>
                  </a:lnTo>
                  <a:cubicBezTo>
                    <a:pt x="3207531" y="25373"/>
                    <a:pt x="3238092" y="48103"/>
                    <a:pt x="3268201" y="73392"/>
                  </a:cubicBezTo>
                  <a:cubicBezTo>
                    <a:pt x="2892245" y="25281"/>
                    <a:pt x="2449055" y="169921"/>
                    <a:pt x="1938014" y="497442"/>
                  </a:cubicBezTo>
                  <a:cubicBezTo>
                    <a:pt x="1938014" y="497442"/>
                    <a:pt x="1995995" y="526432"/>
                    <a:pt x="2005556" y="526432"/>
                  </a:cubicBezTo>
                  <a:cubicBezTo>
                    <a:pt x="2526158" y="304692"/>
                    <a:pt x="2901806" y="430211"/>
                    <a:pt x="2901806" y="439771"/>
                  </a:cubicBezTo>
                  <a:cubicBezTo>
                    <a:pt x="1523814" y="911932"/>
                    <a:pt x="1186718" y="1846385"/>
                    <a:pt x="1100054" y="2241446"/>
                  </a:cubicBezTo>
                  <a:cubicBezTo>
                    <a:pt x="1090185" y="2241446"/>
                    <a:pt x="1080624" y="2241446"/>
                    <a:pt x="1071063" y="2241446"/>
                  </a:cubicBezTo>
                  <a:cubicBezTo>
                    <a:pt x="695107" y="2347536"/>
                    <a:pt x="39728" y="1971904"/>
                    <a:pt x="1177" y="1364664"/>
                  </a:cubicBezTo>
                  <a:cubicBezTo>
                    <a:pt x="-27814" y="757732"/>
                    <a:pt x="483227" y="227592"/>
                    <a:pt x="1071063" y="227592"/>
                  </a:cubicBezTo>
                  <a:cubicBezTo>
                    <a:pt x="1148167" y="227592"/>
                    <a:pt x="1225270" y="237461"/>
                    <a:pt x="1302373" y="256582"/>
                  </a:cubicBezTo>
                  <a:cubicBezTo>
                    <a:pt x="1392584" y="158973"/>
                    <a:pt x="1503179" y="74939"/>
                    <a:pt x="1629052" y="80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4" name="Google Shape;564;p4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29803"/>
                </a:srgbClr>
              </a:gs>
              <a:gs pos="83000">
                <a:schemeClr val="lt1"/>
              </a:gs>
              <a:gs pos="100000">
                <a:schemeClr val="lt1"/>
              </a:gs>
            </a:gsLst>
            <a:lin ang="7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44"/>
          <p:cNvSpPr>
            <a:spLocks noGrp="1"/>
          </p:cNvSpPr>
          <p:nvPr>
            <p:ph type="pic" idx="2"/>
          </p:nvPr>
        </p:nvSpPr>
        <p:spPr>
          <a:xfrm>
            <a:off x="4719918" y="-1"/>
            <a:ext cx="6444884" cy="5143501"/>
          </a:xfrm>
          <a:prstGeom prst="parallelogram">
            <a:avLst>
              <a:gd name="adj" fmla="val 3785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097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44"/>
          <p:cNvSpPr txBox="1"/>
          <p:nvPr/>
        </p:nvSpPr>
        <p:spPr>
          <a:xfrm>
            <a:off x="504431" y="4873971"/>
            <a:ext cx="3117232" cy="22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 b="0" i="0" u="none" strike="noStrike" cap="none">
                <a:solidFill>
                  <a:srgbClr val="ACAFB6"/>
                </a:solidFill>
                <a:latin typeface="Arial"/>
                <a:ea typeface="Arial"/>
                <a:cs typeface="Arial"/>
                <a:sym typeface="Arial"/>
              </a:rPr>
              <a:t>©2019 Zscaler, Inc. All rights reserved. ZSCALER CONFIDENTIAL INFORMATION </a:t>
            </a:r>
            <a:endParaRPr/>
          </a:p>
        </p:txBody>
      </p:sp>
      <p:sp>
        <p:nvSpPr>
          <p:cNvPr id="567" name="Google Shape;567;p44"/>
          <p:cNvSpPr txBox="1"/>
          <p:nvPr/>
        </p:nvSpPr>
        <p:spPr>
          <a:xfrm>
            <a:off x="182391" y="4824761"/>
            <a:ext cx="217543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8" name="Google Shape;568;p44"/>
          <p:cNvCxnSpPr/>
          <p:nvPr/>
        </p:nvCxnSpPr>
        <p:spPr>
          <a:xfrm>
            <a:off x="439379" y="4916360"/>
            <a:ext cx="0" cy="91440"/>
          </a:xfrm>
          <a:prstGeom prst="straightConnector1">
            <a:avLst/>
          </a:prstGeom>
          <a:noFill/>
          <a:ln w="9525" cap="flat" cmpd="sng">
            <a:solidFill>
              <a:srgbClr val="ACAFB6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r-picture-right">
  <p:cSld name="color-picture-right">
    <p:bg>
      <p:bgPr>
        <a:gradFill>
          <a:gsLst>
            <a:gs pos="0">
              <a:schemeClr val="accent4"/>
            </a:gs>
            <a:gs pos="98000">
              <a:srgbClr val="670060"/>
            </a:gs>
            <a:gs pos="100000">
              <a:srgbClr val="670060"/>
            </a:gs>
          </a:gsLst>
          <a:lin ang="1200000" scaled="0"/>
        </a:gradFill>
        <a:effectLst/>
      </p:bgPr>
    </p:bg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45"/>
          <p:cNvPicPr preferRelativeResize="0"/>
          <p:nvPr/>
        </p:nvPicPr>
        <p:blipFill rotWithShape="1">
          <a:blip r:embed="rId2">
            <a:alphaModFix amt="10000"/>
          </a:blip>
          <a:srcRect t="26608"/>
          <a:stretch/>
        </p:blipFill>
        <p:spPr>
          <a:xfrm>
            <a:off x="360644" y="-1"/>
            <a:ext cx="8906256" cy="4596993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45"/>
          <p:cNvSpPr txBox="1">
            <a:spLocks noGrp="1"/>
          </p:cNvSpPr>
          <p:nvPr>
            <p:ph type="title"/>
          </p:nvPr>
        </p:nvSpPr>
        <p:spPr>
          <a:xfrm>
            <a:off x="219456" y="0"/>
            <a:ext cx="5470143" cy="475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2" name="Google Shape;572;p45"/>
          <p:cNvSpPr txBox="1">
            <a:spLocks noGrp="1"/>
          </p:cNvSpPr>
          <p:nvPr>
            <p:ph type="body" idx="1"/>
          </p:nvPr>
        </p:nvSpPr>
        <p:spPr>
          <a:xfrm>
            <a:off x="219456" y="1033272"/>
            <a:ext cx="4727448" cy="3630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91425" bIns="45700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3" name="Google Shape;573;p45"/>
          <p:cNvSpPr>
            <a:spLocks noGrp="1"/>
          </p:cNvSpPr>
          <p:nvPr>
            <p:ph type="pic" idx="2"/>
          </p:nvPr>
        </p:nvSpPr>
        <p:spPr>
          <a:xfrm>
            <a:off x="4719918" y="-1"/>
            <a:ext cx="6444884" cy="5143501"/>
          </a:xfrm>
          <a:prstGeom prst="parallelogram">
            <a:avLst>
              <a:gd name="adj" fmla="val 3785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097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574" name="Google Shape;574;p45"/>
          <p:cNvGrpSpPr/>
          <p:nvPr/>
        </p:nvGrpSpPr>
        <p:grpSpPr>
          <a:xfrm>
            <a:off x="320040" y="502920"/>
            <a:ext cx="960120" cy="26676"/>
            <a:chOff x="4550759" y="4178160"/>
            <a:chExt cx="4289400" cy="119160"/>
          </a:xfrm>
        </p:grpSpPr>
        <p:sp>
          <p:nvSpPr>
            <p:cNvPr id="575" name="Google Shape;575;p45"/>
            <p:cNvSpPr/>
            <p:nvPr/>
          </p:nvSpPr>
          <p:spPr>
            <a:xfrm>
              <a:off x="6012360" y="4178160"/>
              <a:ext cx="1391040" cy="119160"/>
            </a:xfrm>
            <a:custGeom>
              <a:avLst/>
              <a:gdLst/>
              <a:ahLst/>
              <a:cxnLst/>
              <a:rect l="l" t="t" r="r" b="b"/>
              <a:pathLst>
                <a:path w="3865" h="332" extrusionOk="0">
                  <a:moveTo>
                    <a:pt x="0" y="332"/>
                  </a:moveTo>
                  <a:lnTo>
                    <a:pt x="3747" y="332"/>
                  </a:lnTo>
                  <a:lnTo>
                    <a:pt x="3865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45"/>
            <p:cNvSpPr/>
            <p:nvPr/>
          </p:nvSpPr>
          <p:spPr>
            <a:xfrm>
              <a:off x="4550759" y="4178160"/>
              <a:ext cx="1383842" cy="119160"/>
            </a:xfrm>
            <a:custGeom>
              <a:avLst/>
              <a:gdLst/>
              <a:ahLst/>
              <a:cxnLst/>
              <a:rect l="l" t="t" r="r" b="b"/>
              <a:pathLst>
                <a:path w="3845" h="332" extrusionOk="0">
                  <a:moveTo>
                    <a:pt x="3845" y="0"/>
                  </a:moveTo>
                  <a:lnTo>
                    <a:pt x="127" y="0"/>
                  </a:lnTo>
                  <a:lnTo>
                    <a:pt x="0" y="332"/>
                  </a:lnTo>
                  <a:lnTo>
                    <a:pt x="3728" y="33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45"/>
            <p:cNvSpPr/>
            <p:nvPr/>
          </p:nvSpPr>
          <p:spPr>
            <a:xfrm>
              <a:off x="7480799" y="4178160"/>
              <a:ext cx="1359360" cy="119160"/>
            </a:xfrm>
            <a:custGeom>
              <a:avLst/>
              <a:gdLst/>
              <a:ahLst/>
              <a:cxnLst/>
              <a:rect l="l" t="t" r="r" b="b"/>
              <a:pathLst>
                <a:path w="3777" h="332" extrusionOk="0">
                  <a:moveTo>
                    <a:pt x="118" y="0"/>
                  </a:moveTo>
                  <a:lnTo>
                    <a:pt x="0" y="332"/>
                  </a:lnTo>
                  <a:lnTo>
                    <a:pt x="3650" y="332"/>
                  </a:lnTo>
                  <a:lnTo>
                    <a:pt x="3777" y="0"/>
                  </a:ln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8" name="Google Shape;578;p45"/>
          <p:cNvSpPr txBox="1"/>
          <p:nvPr/>
        </p:nvSpPr>
        <p:spPr>
          <a:xfrm>
            <a:off x="504431" y="4870205"/>
            <a:ext cx="3117232" cy="22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©2019 Zscaler, Inc. All rights reserved. ZSCALER CONFIDENTIAL INFORMATION </a:t>
            </a:r>
            <a:endParaRPr/>
          </a:p>
        </p:txBody>
      </p:sp>
      <p:sp>
        <p:nvSpPr>
          <p:cNvPr id="579" name="Google Shape;579;p45"/>
          <p:cNvSpPr txBox="1"/>
          <p:nvPr/>
        </p:nvSpPr>
        <p:spPr>
          <a:xfrm>
            <a:off x="182391" y="4824761"/>
            <a:ext cx="217543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0" name="Google Shape;580;p45"/>
          <p:cNvCxnSpPr/>
          <p:nvPr/>
        </p:nvCxnSpPr>
        <p:spPr>
          <a:xfrm>
            <a:off x="439379" y="4916360"/>
            <a:ext cx="0" cy="9144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4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r-picture-right-subhead">
  <p:cSld name="Color-picture-right-subhead">
    <p:bg>
      <p:bgPr>
        <a:gradFill>
          <a:gsLst>
            <a:gs pos="0">
              <a:schemeClr val="accent4"/>
            </a:gs>
            <a:gs pos="98000">
              <a:srgbClr val="670060"/>
            </a:gs>
            <a:gs pos="100000">
              <a:srgbClr val="670060"/>
            </a:gs>
          </a:gsLst>
          <a:lin ang="1200000" scaled="0"/>
        </a:gradFill>
        <a:effectLst/>
      </p:bgPr>
    </p:bg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p46"/>
          <p:cNvPicPr preferRelativeResize="0"/>
          <p:nvPr/>
        </p:nvPicPr>
        <p:blipFill rotWithShape="1">
          <a:blip r:embed="rId2">
            <a:alphaModFix amt="10000"/>
          </a:blip>
          <a:srcRect t="26608"/>
          <a:stretch/>
        </p:blipFill>
        <p:spPr>
          <a:xfrm>
            <a:off x="360644" y="-1"/>
            <a:ext cx="8906256" cy="4596993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46"/>
          <p:cNvSpPr txBox="1">
            <a:spLocks noGrp="1"/>
          </p:cNvSpPr>
          <p:nvPr>
            <p:ph type="title"/>
          </p:nvPr>
        </p:nvSpPr>
        <p:spPr>
          <a:xfrm>
            <a:off x="219456" y="0"/>
            <a:ext cx="5468112" cy="475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4" name="Google Shape;584;p46"/>
          <p:cNvSpPr txBox="1">
            <a:spLocks noGrp="1"/>
          </p:cNvSpPr>
          <p:nvPr>
            <p:ph type="body" idx="1"/>
          </p:nvPr>
        </p:nvSpPr>
        <p:spPr>
          <a:xfrm>
            <a:off x="219456" y="1143000"/>
            <a:ext cx="4727448" cy="352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91425" bIns="45700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5" name="Google Shape;585;p46"/>
          <p:cNvSpPr>
            <a:spLocks noGrp="1"/>
          </p:cNvSpPr>
          <p:nvPr>
            <p:ph type="pic" idx="2"/>
          </p:nvPr>
        </p:nvSpPr>
        <p:spPr>
          <a:xfrm>
            <a:off x="4719918" y="-1"/>
            <a:ext cx="6444884" cy="5143501"/>
          </a:xfrm>
          <a:prstGeom prst="parallelogram">
            <a:avLst>
              <a:gd name="adj" fmla="val 3785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097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586" name="Google Shape;586;p46"/>
          <p:cNvGrpSpPr/>
          <p:nvPr/>
        </p:nvGrpSpPr>
        <p:grpSpPr>
          <a:xfrm>
            <a:off x="320040" y="694944"/>
            <a:ext cx="960120" cy="26676"/>
            <a:chOff x="4550759" y="4178160"/>
            <a:chExt cx="4289400" cy="119160"/>
          </a:xfrm>
        </p:grpSpPr>
        <p:sp>
          <p:nvSpPr>
            <p:cNvPr id="587" name="Google Shape;587;p46"/>
            <p:cNvSpPr/>
            <p:nvPr/>
          </p:nvSpPr>
          <p:spPr>
            <a:xfrm>
              <a:off x="6012360" y="4178160"/>
              <a:ext cx="1391040" cy="119160"/>
            </a:xfrm>
            <a:custGeom>
              <a:avLst/>
              <a:gdLst/>
              <a:ahLst/>
              <a:cxnLst/>
              <a:rect l="l" t="t" r="r" b="b"/>
              <a:pathLst>
                <a:path w="3865" h="332" extrusionOk="0">
                  <a:moveTo>
                    <a:pt x="0" y="332"/>
                  </a:moveTo>
                  <a:lnTo>
                    <a:pt x="3747" y="332"/>
                  </a:lnTo>
                  <a:lnTo>
                    <a:pt x="3865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46"/>
            <p:cNvSpPr/>
            <p:nvPr/>
          </p:nvSpPr>
          <p:spPr>
            <a:xfrm>
              <a:off x="4550759" y="4178160"/>
              <a:ext cx="1383842" cy="119160"/>
            </a:xfrm>
            <a:custGeom>
              <a:avLst/>
              <a:gdLst/>
              <a:ahLst/>
              <a:cxnLst/>
              <a:rect l="l" t="t" r="r" b="b"/>
              <a:pathLst>
                <a:path w="3845" h="332" extrusionOk="0">
                  <a:moveTo>
                    <a:pt x="3845" y="0"/>
                  </a:moveTo>
                  <a:lnTo>
                    <a:pt x="127" y="0"/>
                  </a:lnTo>
                  <a:lnTo>
                    <a:pt x="0" y="332"/>
                  </a:lnTo>
                  <a:lnTo>
                    <a:pt x="3728" y="33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46"/>
            <p:cNvSpPr/>
            <p:nvPr/>
          </p:nvSpPr>
          <p:spPr>
            <a:xfrm>
              <a:off x="7480799" y="4178160"/>
              <a:ext cx="1359360" cy="119160"/>
            </a:xfrm>
            <a:custGeom>
              <a:avLst/>
              <a:gdLst/>
              <a:ahLst/>
              <a:cxnLst/>
              <a:rect l="l" t="t" r="r" b="b"/>
              <a:pathLst>
                <a:path w="3777" h="332" extrusionOk="0">
                  <a:moveTo>
                    <a:pt x="118" y="0"/>
                  </a:moveTo>
                  <a:lnTo>
                    <a:pt x="0" y="332"/>
                  </a:lnTo>
                  <a:lnTo>
                    <a:pt x="3650" y="332"/>
                  </a:lnTo>
                  <a:lnTo>
                    <a:pt x="3777" y="0"/>
                  </a:ln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0" name="Google Shape;590;p46"/>
          <p:cNvSpPr txBox="1">
            <a:spLocks noGrp="1"/>
          </p:cNvSpPr>
          <p:nvPr>
            <p:ph type="body" idx="3"/>
          </p:nvPr>
        </p:nvSpPr>
        <p:spPr>
          <a:xfrm>
            <a:off x="219456" y="438912"/>
            <a:ext cx="5470143" cy="24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0" rIns="914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1" name="Google Shape;591;p46"/>
          <p:cNvSpPr txBox="1"/>
          <p:nvPr/>
        </p:nvSpPr>
        <p:spPr>
          <a:xfrm>
            <a:off x="504431" y="4870205"/>
            <a:ext cx="3117232" cy="22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©2019 Zscaler, Inc. All rights reserved. ZSCALER CONFIDENTIAL INFORMATION </a:t>
            </a:r>
            <a:endParaRPr/>
          </a:p>
        </p:txBody>
      </p:sp>
      <p:sp>
        <p:nvSpPr>
          <p:cNvPr id="592" name="Google Shape;592;p46"/>
          <p:cNvSpPr txBox="1"/>
          <p:nvPr/>
        </p:nvSpPr>
        <p:spPr>
          <a:xfrm>
            <a:off x="182391" y="4824761"/>
            <a:ext cx="217543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3" name="Google Shape;593;p46"/>
          <p:cNvCxnSpPr/>
          <p:nvPr/>
        </p:nvCxnSpPr>
        <p:spPr>
          <a:xfrm>
            <a:off x="439379" y="4916360"/>
            <a:ext cx="0" cy="9144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4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r--blank-picture-right">
  <p:cSld name="Color--blank-picture-right">
    <p:bg>
      <p:bgPr>
        <a:gradFill>
          <a:gsLst>
            <a:gs pos="0">
              <a:schemeClr val="accent4"/>
            </a:gs>
            <a:gs pos="98000">
              <a:srgbClr val="670060"/>
            </a:gs>
            <a:gs pos="100000">
              <a:srgbClr val="670060"/>
            </a:gs>
          </a:gsLst>
          <a:lin ang="1200000" scaled="0"/>
        </a:grad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p47"/>
          <p:cNvPicPr preferRelativeResize="0"/>
          <p:nvPr/>
        </p:nvPicPr>
        <p:blipFill rotWithShape="1">
          <a:blip r:embed="rId2">
            <a:alphaModFix amt="10000"/>
          </a:blip>
          <a:srcRect t="26608"/>
          <a:stretch/>
        </p:blipFill>
        <p:spPr>
          <a:xfrm>
            <a:off x="360644" y="-1"/>
            <a:ext cx="8906256" cy="4596993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47"/>
          <p:cNvSpPr>
            <a:spLocks noGrp="1"/>
          </p:cNvSpPr>
          <p:nvPr>
            <p:ph type="pic" idx="2"/>
          </p:nvPr>
        </p:nvSpPr>
        <p:spPr>
          <a:xfrm>
            <a:off x="4719918" y="-1"/>
            <a:ext cx="6444884" cy="5143501"/>
          </a:xfrm>
          <a:prstGeom prst="parallelogram">
            <a:avLst>
              <a:gd name="adj" fmla="val 3785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097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47"/>
          <p:cNvSpPr txBox="1"/>
          <p:nvPr/>
        </p:nvSpPr>
        <p:spPr>
          <a:xfrm>
            <a:off x="504431" y="4870205"/>
            <a:ext cx="3117232" cy="22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©2019 Zscaler, Inc. All rights reserved. ZSCALER CONFIDENTIAL INFORMATION </a:t>
            </a:r>
            <a:endParaRPr/>
          </a:p>
        </p:txBody>
      </p:sp>
      <p:sp>
        <p:nvSpPr>
          <p:cNvPr id="598" name="Google Shape;598;p47"/>
          <p:cNvSpPr txBox="1"/>
          <p:nvPr/>
        </p:nvSpPr>
        <p:spPr>
          <a:xfrm>
            <a:off x="182391" y="4824761"/>
            <a:ext cx="217543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9" name="Google Shape;599;p47"/>
          <p:cNvCxnSpPr/>
          <p:nvPr/>
        </p:nvCxnSpPr>
        <p:spPr>
          <a:xfrm>
            <a:off x="439379" y="4916360"/>
            <a:ext cx="0" cy="9144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4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-picture-left">
  <p:cSld name="White-picture-left"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oogle Shape;601;p48"/>
          <p:cNvGrpSpPr/>
          <p:nvPr/>
        </p:nvGrpSpPr>
        <p:grpSpPr>
          <a:xfrm>
            <a:off x="3621134" y="1683963"/>
            <a:ext cx="5522867" cy="3477374"/>
            <a:chOff x="3621134" y="1683963"/>
            <a:chExt cx="5522867" cy="3477374"/>
          </a:xfrm>
        </p:grpSpPr>
        <p:sp>
          <p:nvSpPr>
            <p:cNvPr id="602" name="Google Shape;602;p48"/>
            <p:cNvSpPr/>
            <p:nvPr/>
          </p:nvSpPr>
          <p:spPr>
            <a:xfrm>
              <a:off x="3621134" y="1683963"/>
              <a:ext cx="5522867" cy="3477374"/>
            </a:xfrm>
            <a:custGeom>
              <a:avLst/>
              <a:gdLst/>
              <a:ahLst/>
              <a:cxnLst/>
              <a:rect l="l" t="t" r="r" b="b"/>
              <a:pathLst>
                <a:path w="5522867" h="3477374" extrusionOk="0">
                  <a:moveTo>
                    <a:pt x="3679029" y="0"/>
                  </a:moveTo>
                  <a:cubicBezTo>
                    <a:pt x="4293585" y="0"/>
                    <a:pt x="4716682" y="51245"/>
                    <a:pt x="5088121" y="371426"/>
                  </a:cubicBezTo>
                  <a:cubicBezTo>
                    <a:pt x="5241863" y="505945"/>
                    <a:pt x="5361358" y="653090"/>
                    <a:pt x="5450673" y="784474"/>
                  </a:cubicBezTo>
                  <a:lnTo>
                    <a:pt x="5522867" y="898196"/>
                  </a:lnTo>
                  <a:lnTo>
                    <a:pt x="5522867" y="3477374"/>
                  </a:lnTo>
                  <a:lnTo>
                    <a:pt x="605177" y="3477374"/>
                  </a:lnTo>
                  <a:lnTo>
                    <a:pt x="551670" y="3436512"/>
                  </a:lnTo>
                  <a:cubicBezTo>
                    <a:pt x="255410" y="3190022"/>
                    <a:pt x="27975" y="2831407"/>
                    <a:pt x="2351" y="2395822"/>
                  </a:cubicBezTo>
                  <a:cubicBezTo>
                    <a:pt x="-48896" y="1447578"/>
                    <a:pt x="745230" y="614944"/>
                    <a:pt x="1667680" y="614944"/>
                  </a:cubicBezTo>
                  <a:cubicBezTo>
                    <a:pt x="1796002" y="614944"/>
                    <a:pt x="1911206" y="627653"/>
                    <a:pt x="2026410" y="653481"/>
                  </a:cubicBezTo>
                  <a:cubicBezTo>
                    <a:pt x="2410559" y="256227"/>
                    <a:pt x="2999696" y="0"/>
                    <a:pt x="36790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48"/>
            <p:cNvSpPr/>
            <p:nvPr/>
          </p:nvSpPr>
          <p:spPr>
            <a:xfrm>
              <a:off x="4127278" y="1990328"/>
              <a:ext cx="5016722" cy="3153172"/>
            </a:xfrm>
            <a:custGeom>
              <a:avLst/>
              <a:gdLst/>
              <a:ahLst/>
              <a:cxnLst/>
              <a:rect l="l" t="t" r="r" b="b"/>
              <a:pathLst>
                <a:path w="5016722" h="3153172" extrusionOk="0">
                  <a:moveTo>
                    <a:pt x="3346761" y="0"/>
                  </a:moveTo>
                  <a:cubicBezTo>
                    <a:pt x="3905814" y="0"/>
                    <a:pt x="4290699" y="46617"/>
                    <a:pt x="4628592" y="337881"/>
                  </a:cubicBezTo>
                  <a:cubicBezTo>
                    <a:pt x="4768449" y="460251"/>
                    <a:pt x="4877152" y="594107"/>
                    <a:pt x="4958400" y="713625"/>
                  </a:cubicBezTo>
                  <a:lnTo>
                    <a:pt x="5016722" y="805495"/>
                  </a:lnTo>
                  <a:lnTo>
                    <a:pt x="5016722" y="3153172"/>
                  </a:lnTo>
                  <a:lnTo>
                    <a:pt x="537235" y="3153172"/>
                  </a:lnTo>
                  <a:lnTo>
                    <a:pt x="501846" y="3126147"/>
                  </a:lnTo>
                  <a:cubicBezTo>
                    <a:pt x="232343" y="2901918"/>
                    <a:pt x="25448" y="2575691"/>
                    <a:pt x="2139" y="2179445"/>
                  </a:cubicBezTo>
                  <a:cubicBezTo>
                    <a:pt x="-44480" y="1316842"/>
                    <a:pt x="677926" y="559406"/>
                    <a:pt x="1517065" y="559406"/>
                  </a:cubicBezTo>
                  <a:cubicBezTo>
                    <a:pt x="1633798" y="559406"/>
                    <a:pt x="1738597" y="570967"/>
                    <a:pt x="1843397" y="594462"/>
                  </a:cubicBezTo>
                  <a:cubicBezTo>
                    <a:pt x="2192851" y="233086"/>
                    <a:pt x="2728781" y="0"/>
                    <a:pt x="33467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48"/>
            <p:cNvSpPr/>
            <p:nvPr/>
          </p:nvSpPr>
          <p:spPr>
            <a:xfrm>
              <a:off x="5003058" y="2503032"/>
              <a:ext cx="4140942" cy="2640468"/>
            </a:xfrm>
            <a:custGeom>
              <a:avLst/>
              <a:gdLst/>
              <a:ahLst/>
              <a:cxnLst/>
              <a:rect l="l" t="t" r="r" b="b"/>
              <a:pathLst>
                <a:path w="4140942" h="2640468" extrusionOk="0">
                  <a:moveTo>
                    <a:pt x="2783350" y="0"/>
                  </a:moveTo>
                  <a:cubicBezTo>
                    <a:pt x="3248289" y="0"/>
                    <a:pt x="3568380" y="38770"/>
                    <a:pt x="3849391" y="281001"/>
                  </a:cubicBezTo>
                  <a:cubicBezTo>
                    <a:pt x="3965703" y="382770"/>
                    <a:pt x="4056107" y="494092"/>
                    <a:pt x="4123677" y="593490"/>
                  </a:cubicBezTo>
                  <a:lnTo>
                    <a:pt x="4140942" y="620686"/>
                  </a:lnTo>
                  <a:lnTo>
                    <a:pt x="4140942" y="2640468"/>
                  </a:lnTo>
                  <a:lnTo>
                    <a:pt x="470518" y="2640468"/>
                  </a:lnTo>
                  <a:lnTo>
                    <a:pt x="417364" y="2599874"/>
                  </a:lnTo>
                  <a:cubicBezTo>
                    <a:pt x="193230" y="2413394"/>
                    <a:pt x="21165" y="2142086"/>
                    <a:pt x="1779" y="1812546"/>
                  </a:cubicBezTo>
                  <a:cubicBezTo>
                    <a:pt x="-36992" y="1095158"/>
                    <a:pt x="563800" y="465233"/>
                    <a:pt x="1261674" y="465233"/>
                  </a:cubicBezTo>
                  <a:cubicBezTo>
                    <a:pt x="1358756" y="465233"/>
                    <a:pt x="1445913" y="474847"/>
                    <a:pt x="1533070" y="494387"/>
                  </a:cubicBezTo>
                  <a:cubicBezTo>
                    <a:pt x="1823695" y="193847"/>
                    <a:pt x="2269404" y="0"/>
                    <a:pt x="27833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48"/>
            <p:cNvSpPr/>
            <p:nvPr/>
          </p:nvSpPr>
          <p:spPr>
            <a:xfrm>
              <a:off x="5732446" y="2877092"/>
              <a:ext cx="3411555" cy="2266409"/>
            </a:xfrm>
            <a:custGeom>
              <a:avLst/>
              <a:gdLst/>
              <a:ahLst/>
              <a:cxnLst/>
              <a:rect l="l" t="t" r="r" b="b"/>
              <a:pathLst>
                <a:path w="3411555" h="2266409" extrusionOk="0">
                  <a:moveTo>
                    <a:pt x="2836065" y="1668958"/>
                  </a:moveTo>
                  <a:cubicBezTo>
                    <a:pt x="3013454" y="1671477"/>
                    <a:pt x="3200042" y="1700173"/>
                    <a:pt x="3393417" y="1763433"/>
                  </a:cubicBezTo>
                  <a:lnTo>
                    <a:pt x="3411555" y="1768199"/>
                  </a:lnTo>
                  <a:lnTo>
                    <a:pt x="3411555" y="2266409"/>
                  </a:lnTo>
                  <a:lnTo>
                    <a:pt x="1394165" y="2266409"/>
                  </a:lnTo>
                  <a:lnTo>
                    <a:pt x="1553027" y="2126603"/>
                  </a:lnTo>
                  <a:cubicBezTo>
                    <a:pt x="1854518" y="1889441"/>
                    <a:pt x="2303898" y="1661403"/>
                    <a:pt x="2836065" y="1668958"/>
                  </a:cubicBezTo>
                  <a:close/>
                  <a:moveTo>
                    <a:pt x="3411555" y="760857"/>
                  </a:moveTo>
                  <a:lnTo>
                    <a:pt x="3411555" y="1106063"/>
                  </a:lnTo>
                  <a:lnTo>
                    <a:pt x="3324077" y="1095805"/>
                  </a:lnTo>
                  <a:cubicBezTo>
                    <a:pt x="2808220" y="1063892"/>
                    <a:pt x="2244249" y="1322749"/>
                    <a:pt x="2217744" y="1349252"/>
                  </a:cubicBezTo>
                  <a:cubicBezTo>
                    <a:pt x="2420141" y="1041487"/>
                    <a:pt x="2847568" y="831476"/>
                    <a:pt x="3277298" y="772471"/>
                  </a:cubicBezTo>
                  <a:close/>
                  <a:moveTo>
                    <a:pt x="2362082" y="0"/>
                  </a:moveTo>
                  <a:cubicBezTo>
                    <a:pt x="2757468" y="0"/>
                    <a:pt x="3027330" y="38550"/>
                    <a:pt x="3268201" y="240861"/>
                  </a:cubicBezTo>
                  <a:cubicBezTo>
                    <a:pt x="2892245" y="192750"/>
                    <a:pt x="2449055" y="337390"/>
                    <a:pt x="1938014" y="664911"/>
                  </a:cubicBezTo>
                  <a:cubicBezTo>
                    <a:pt x="1938014" y="664911"/>
                    <a:pt x="1995995" y="693901"/>
                    <a:pt x="2005556" y="693901"/>
                  </a:cubicBezTo>
                  <a:cubicBezTo>
                    <a:pt x="2526158" y="472161"/>
                    <a:pt x="2901805" y="597680"/>
                    <a:pt x="2901805" y="607240"/>
                  </a:cubicBezTo>
                  <a:cubicBezTo>
                    <a:pt x="1696063" y="1020381"/>
                    <a:pt x="1287256" y="1787464"/>
                    <a:pt x="1145836" y="2237440"/>
                  </a:cubicBezTo>
                  <a:lnTo>
                    <a:pt x="1137460" y="2266409"/>
                  </a:lnTo>
                  <a:lnTo>
                    <a:pt x="452658" y="2266409"/>
                  </a:lnTo>
                  <a:lnTo>
                    <a:pt x="409594" y="2238023"/>
                  </a:lnTo>
                  <a:cubicBezTo>
                    <a:pt x="193935" y="2081471"/>
                    <a:pt x="20453" y="1835753"/>
                    <a:pt x="1177" y="1532133"/>
                  </a:cubicBezTo>
                  <a:cubicBezTo>
                    <a:pt x="-27814" y="925201"/>
                    <a:pt x="483227" y="395061"/>
                    <a:pt x="1071063" y="395061"/>
                  </a:cubicBezTo>
                  <a:cubicBezTo>
                    <a:pt x="1148167" y="395061"/>
                    <a:pt x="1225270" y="404930"/>
                    <a:pt x="1302373" y="424051"/>
                  </a:cubicBezTo>
                  <a:cubicBezTo>
                    <a:pt x="1542936" y="163761"/>
                    <a:pt x="1928453" y="0"/>
                    <a:pt x="2362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6" name="Google Shape;606;p48"/>
          <p:cNvSpPr/>
          <p:nvPr/>
        </p:nvSpPr>
        <p:spPr>
          <a:xfrm rot="10800000" flipH="1"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29803"/>
                </a:srgbClr>
              </a:gs>
              <a:gs pos="55000">
                <a:schemeClr val="lt1"/>
              </a:gs>
              <a:gs pos="100000">
                <a:schemeClr val="lt1"/>
              </a:gs>
            </a:gsLst>
            <a:lin ang="7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48"/>
          <p:cNvSpPr>
            <a:spLocks noGrp="1"/>
          </p:cNvSpPr>
          <p:nvPr>
            <p:ph type="pic" idx="2"/>
          </p:nvPr>
        </p:nvSpPr>
        <p:spPr>
          <a:xfrm>
            <a:off x="-2350164" y="0"/>
            <a:ext cx="6444884" cy="5143501"/>
          </a:xfrm>
          <a:prstGeom prst="parallelogram">
            <a:avLst>
              <a:gd name="adj" fmla="val 3785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097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48"/>
          <p:cNvSpPr txBox="1">
            <a:spLocks noGrp="1"/>
          </p:cNvSpPr>
          <p:nvPr>
            <p:ph type="title"/>
          </p:nvPr>
        </p:nvSpPr>
        <p:spPr>
          <a:xfrm>
            <a:off x="4094720" y="0"/>
            <a:ext cx="4731399" cy="475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9" name="Google Shape;609;p48"/>
          <p:cNvSpPr txBox="1">
            <a:spLocks noGrp="1"/>
          </p:cNvSpPr>
          <p:nvPr>
            <p:ph type="body" idx="1"/>
          </p:nvPr>
        </p:nvSpPr>
        <p:spPr>
          <a:xfrm>
            <a:off x="4094720" y="1033272"/>
            <a:ext cx="4731399" cy="3630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10" name="Google Shape;610;p48"/>
          <p:cNvGrpSpPr/>
          <p:nvPr/>
        </p:nvGrpSpPr>
        <p:grpSpPr>
          <a:xfrm>
            <a:off x="4202760" y="502920"/>
            <a:ext cx="960120" cy="26676"/>
            <a:chOff x="4550759" y="4178160"/>
            <a:chExt cx="4289400" cy="119160"/>
          </a:xfrm>
        </p:grpSpPr>
        <p:sp>
          <p:nvSpPr>
            <p:cNvPr id="611" name="Google Shape;611;p48"/>
            <p:cNvSpPr/>
            <p:nvPr/>
          </p:nvSpPr>
          <p:spPr>
            <a:xfrm>
              <a:off x="6012360" y="4178160"/>
              <a:ext cx="1391040" cy="119160"/>
            </a:xfrm>
            <a:custGeom>
              <a:avLst/>
              <a:gdLst/>
              <a:ahLst/>
              <a:cxnLst/>
              <a:rect l="l" t="t" r="r" b="b"/>
              <a:pathLst>
                <a:path w="3865" h="332" extrusionOk="0">
                  <a:moveTo>
                    <a:pt x="0" y="332"/>
                  </a:moveTo>
                  <a:lnTo>
                    <a:pt x="3747" y="332"/>
                  </a:lnTo>
                  <a:lnTo>
                    <a:pt x="3865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chemeClr val="accent3">
                <a:alpha val="60000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48"/>
            <p:cNvSpPr/>
            <p:nvPr/>
          </p:nvSpPr>
          <p:spPr>
            <a:xfrm>
              <a:off x="4550759" y="4178160"/>
              <a:ext cx="1383842" cy="119160"/>
            </a:xfrm>
            <a:custGeom>
              <a:avLst/>
              <a:gdLst/>
              <a:ahLst/>
              <a:cxnLst/>
              <a:rect l="l" t="t" r="r" b="b"/>
              <a:pathLst>
                <a:path w="3845" h="332" extrusionOk="0">
                  <a:moveTo>
                    <a:pt x="3845" y="0"/>
                  </a:moveTo>
                  <a:lnTo>
                    <a:pt x="127" y="0"/>
                  </a:lnTo>
                  <a:lnTo>
                    <a:pt x="0" y="332"/>
                  </a:lnTo>
                  <a:lnTo>
                    <a:pt x="3728" y="33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48"/>
            <p:cNvSpPr/>
            <p:nvPr/>
          </p:nvSpPr>
          <p:spPr>
            <a:xfrm>
              <a:off x="7480799" y="4178160"/>
              <a:ext cx="1359360" cy="119160"/>
            </a:xfrm>
            <a:custGeom>
              <a:avLst/>
              <a:gdLst/>
              <a:ahLst/>
              <a:cxnLst/>
              <a:rect l="l" t="t" r="r" b="b"/>
              <a:pathLst>
                <a:path w="3777" h="332" extrusionOk="0">
                  <a:moveTo>
                    <a:pt x="118" y="0"/>
                  </a:moveTo>
                  <a:lnTo>
                    <a:pt x="0" y="332"/>
                  </a:lnTo>
                  <a:lnTo>
                    <a:pt x="3650" y="332"/>
                  </a:lnTo>
                  <a:lnTo>
                    <a:pt x="3777" y="0"/>
                  </a:lnTo>
                  <a:close/>
                </a:path>
              </a:pathLst>
            </a:custGeom>
            <a:solidFill>
              <a:schemeClr val="accent3">
                <a:alpha val="29803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4" name="Google Shape;614;p48"/>
          <p:cNvGrpSpPr/>
          <p:nvPr/>
        </p:nvGrpSpPr>
        <p:grpSpPr>
          <a:xfrm>
            <a:off x="5932448" y="4839276"/>
            <a:ext cx="2893671" cy="437574"/>
            <a:chOff x="5932448" y="4839276"/>
            <a:chExt cx="2893671" cy="437574"/>
          </a:xfrm>
        </p:grpSpPr>
        <p:sp>
          <p:nvSpPr>
            <p:cNvPr id="615" name="Google Shape;615;p48"/>
            <p:cNvSpPr txBox="1"/>
            <p:nvPr/>
          </p:nvSpPr>
          <p:spPr>
            <a:xfrm>
              <a:off x="5932448" y="4860425"/>
              <a:ext cx="1692645" cy="220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Securing your cloud transformation</a:t>
              </a:r>
              <a:endParaRPr/>
            </a:p>
          </p:txBody>
        </p:sp>
        <p:sp>
          <p:nvSpPr>
            <p:cNvPr id="616" name="Google Shape;616;p48"/>
            <p:cNvSpPr/>
            <p:nvPr/>
          </p:nvSpPr>
          <p:spPr>
            <a:xfrm>
              <a:off x="7851401" y="4844351"/>
              <a:ext cx="974718" cy="201168"/>
            </a:xfrm>
            <a:custGeom>
              <a:avLst/>
              <a:gdLst/>
              <a:ahLst/>
              <a:cxnLst/>
              <a:rect l="l" t="t" r="r" b="b"/>
              <a:pathLst>
                <a:path w="28002" h="5780" extrusionOk="0">
                  <a:moveTo>
                    <a:pt x="9342" y="2935"/>
                  </a:moveTo>
                  <a:cubicBezTo>
                    <a:pt x="9488" y="3865"/>
                    <a:pt x="8686" y="4394"/>
                    <a:pt x="7865" y="4449"/>
                  </a:cubicBezTo>
                  <a:cubicBezTo>
                    <a:pt x="7464" y="5179"/>
                    <a:pt x="6606" y="5780"/>
                    <a:pt x="5384" y="5780"/>
                  </a:cubicBezTo>
                  <a:cubicBezTo>
                    <a:pt x="4819" y="5780"/>
                    <a:pt x="4363" y="5689"/>
                    <a:pt x="3925" y="5452"/>
                  </a:cubicBezTo>
                  <a:cubicBezTo>
                    <a:pt x="3816" y="5470"/>
                    <a:pt x="3706" y="5489"/>
                    <a:pt x="3597" y="5489"/>
                  </a:cubicBezTo>
                  <a:cubicBezTo>
                    <a:pt x="3177" y="5489"/>
                    <a:pt x="2885" y="5398"/>
                    <a:pt x="2593" y="5069"/>
                  </a:cubicBezTo>
                  <a:cubicBezTo>
                    <a:pt x="3177" y="4321"/>
                    <a:pt x="4928" y="2971"/>
                    <a:pt x="7080" y="3665"/>
                  </a:cubicBezTo>
                  <a:cubicBezTo>
                    <a:pt x="8230" y="4048"/>
                    <a:pt x="8521" y="3172"/>
                    <a:pt x="8230" y="2845"/>
                  </a:cubicBezTo>
                  <a:cubicBezTo>
                    <a:pt x="7153" y="1623"/>
                    <a:pt x="4709" y="2717"/>
                    <a:pt x="4618" y="2808"/>
                  </a:cubicBezTo>
                  <a:cubicBezTo>
                    <a:pt x="5585" y="1349"/>
                    <a:pt x="9014" y="929"/>
                    <a:pt x="9342" y="2935"/>
                  </a:cubicBezTo>
                  <a:close/>
                  <a:moveTo>
                    <a:pt x="6041" y="1258"/>
                  </a:moveTo>
                  <a:cubicBezTo>
                    <a:pt x="6059" y="1258"/>
                    <a:pt x="5275" y="966"/>
                    <a:pt x="4181" y="1440"/>
                  </a:cubicBezTo>
                  <a:cubicBezTo>
                    <a:pt x="4162" y="1459"/>
                    <a:pt x="4035" y="1386"/>
                    <a:pt x="4035" y="1386"/>
                  </a:cubicBezTo>
                  <a:cubicBezTo>
                    <a:pt x="5092" y="692"/>
                    <a:pt x="6023" y="401"/>
                    <a:pt x="6807" y="510"/>
                  </a:cubicBezTo>
                  <a:cubicBezTo>
                    <a:pt x="6315" y="73"/>
                    <a:pt x="5749" y="0"/>
                    <a:pt x="4928" y="0"/>
                  </a:cubicBezTo>
                  <a:cubicBezTo>
                    <a:pt x="4016" y="0"/>
                    <a:pt x="3213" y="346"/>
                    <a:pt x="2721" y="875"/>
                  </a:cubicBezTo>
                  <a:cubicBezTo>
                    <a:pt x="2557" y="838"/>
                    <a:pt x="2393" y="820"/>
                    <a:pt x="2229" y="820"/>
                  </a:cubicBezTo>
                  <a:cubicBezTo>
                    <a:pt x="1006" y="820"/>
                    <a:pt x="-69" y="1933"/>
                    <a:pt x="4" y="3190"/>
                  </a:cubicBezTo>
                  <a:cubicBezTo>
                    <a:pt x="77" y="4449"/>
                    <a:pt x="1444" y="5252"/>
                    <a:pt x="2229" y="5033"/>
                  </a:cubicBezTo>
                  <a:cubicBezTo>
                    <a:pt x="2247" y="5033"/>
                    <a:pt x="2265" y="5033"/>
                    <a:pt x="2284" y="5033"/>
                  </a:cubicBezTo>
                  <a:cubicBezTo>
                    <a:pt x="2466" y="4193"/>
                    <a:pt x="3177" y="2261"/>
                    <a:pt x="6041" y="1258"/>
                  </a:cubicBezTo>
                  <a:close/>
                  <a:moveTo>
                    <a:pt x="12625" y="2407"/>
                  </a:moveTo>
                  <a:cubicBezTo>
                    <a:pt x="12771" y="1769"/>
                    <a:pt x="12771" y="1769"/>
                    <a:pt x="12771" y="1769"/>
                  </a:cubicBezTo>
                  <a:cubicBezTo>
                    <a:pt x="10309" y="1769"/>
                    <a:pt x="10309" y="1769"/>
                    <a:pt x="10309" y="1769"/>
                  </a:cubicBezTo>
                  <a:cubicBezTo>
                    <a:pt x="10254" y="2006"/>
                    <a:pt x="10254" y="2006"/>
                    <a:pt x="10254" y="2006"/>
                  </a:cubicBezTo>
                  <a:cubicBezTo>
                    <a:pt x="10236" y="2115"/>
                    <a:pt x="10254" y="2206"/>
                    <a:pt x="10309" y="2279"/>
                  </a:cubicBezTo>
                  <a:cubicBezTo>
                    <a:pt x="10364" y="2352"/>
                    <a:pt x="10437" y="2389"/>
                    <a:pt x="10546" y="2389"/>
                  </a:cubicBezTo>
                  <a:cubicBezTo>
                    <a:pt x="11696" y="2389"/>
                    <a:pt x="11696" y="2389"/>
                    <a:pt x="11696" y="2389"/>
                  </a:cubicBezTo>
                  <a:cubicBezTo>
                    <a:pt x="9671" y="4157"/>
                    <a:pt x="9671" y="4157"/>
                    <a:pt x="9671" y="4157"/>
                  </a:cubicBezTo>
                  <a:cubicBezTo>
                    <a:pt x="9543" y="4759"/>
                    <a:pt x="9543" y="4759"/>
                    <a:pt x="9543" y="4759"/>
                  </a:cubicBezTo>
                  <a:cubicBezTo>
                    <a:pt x="12133" y="4759"/>
                    <a:pt x="12133" y="4759"/>
                    <a:pt x="12133" y="4759"/>
                  </a:cubicBezTo>
                  <a:cubicBezTo>
                    <a:pt x="12297" y="4102"/>
                    <a:pt x="12297" y="4102"/>
                    <a:pt x="12297" y="4102"/>
                  </a:cubicBezTo>
                  <a:cubicBezTo>
                    <a:pt x="10637" y="4102"/>
                    <a:pt x="10637" y="4102"/>
                    <a:pt x="10637" y="4102"/>
                  </a:cubicBezTo>
                  <a:close/>
                  <a:moveTo>
                    <a:pt x="14267" y="2917"/>
                  </a:moveTo>
                  <a:cubicBezTo>
                    <a:pt x="14231" y="2917"/>
                    <a:pt x="14103" y="2898"/>
                    <a:pt x="14049" y="2881"/>
                  </a:cubicBezTo>
                  <a:cubicBezTo>
                    <a:pt x="13684" y="2790"/>
                    <a:pt x="13520" y="2699"/>
                    <a:pt x="13538" y="2571"/>
                  </a:cubicBezTo>
                  <a:cubicBezTo>
                    <a:pt x="13556" y="2480"/>
                    <a:pt x="13611" y="2425"/>
                    <a:pt x="13684" y="2370"/>
                  </a:cubicBezTo>
                  <a:cubicBezTo>
                    <a:pt x="13775" y="2334"/>
                    <a:pt x="13885" y="2297"/>
                    <a:pt x="14049" y="2297"/>
                  </a:cubicBezTo>
                  <a:cubicBezTo>
                    <a:pt x="14194" y="2297"/>
                    <a:pt x="14322" y="2334"/>
                    <a:pt x="14395" y="2407"/>
                  </a:cubicBezTo>
                  <a:cubicBezTo>
                    <a:pt x="14413" y="2443"/>
                    <a:pt x="14431" y="2462"/>
                    <a:pt x="14468" y="2498"/>
                  </a:cubicBezTo>
                  <a:cubicBezTo>
                    <a:pt x="14504" y="2626"/>
                    <a:pt x="14595" y="2680"/>
                    <a:pt x="14741" y="2680"/>
                  </a:cubicBezTo>
                  <a:cubicBezTo>
                    <a:pt x="15234" y="2680"/>
                    <a:pt x="15234" y="2680"/>
                    <a:pt x="15234" y="2680"/>
                  </a:cubicBezTo>
                  <a:cubicBezTo>
                    <a:pt x="15289" y="2389"/>
                    <a:pt x="15216" y="2152"/>
                    <a:pt x="15052" y="1951"/>
                  </a:cubicBezTo>
                  <a:cubicBezTo>
                    <a:pt x="14851" y="1787"/>
                    <a:pt x="14559" y="1696"/>
                    <a:pt x="14176" y="1696"/>
                  </a:cubicBezTo>
                  <a:cubicBezTo>
                    <a:pt x="13812" y="1696"/>
                    <a:pt x="13501" y="1787"/>
                    <a:pt x="13228" y="1951"/>
                  </a:cubicBezTo>
                  <a:cubicBezTo>
                    <a:pt x="12972" y="2152"/>
                    <a:pt x="12808" y="2389"/>
                    <a:pt x="12735" y="2662"/>
                  </a:cubicBezTo>
                  <a:cubicBezTo>
                    <a:pt x="12698" y="2898"/>
                    <a:pt x="12717" y="3063"/>
                    <a:pt x="12844" y="3209"/>
                  </a:cubicBezTo>
                  <a:cubicBezTo>
                    <a:pt x="12954" y="3336"/>
                    <a:pt x="13191" y="3464"/>
                    <a:pt x="13556" y="3555"/>
                  </a:cubicBezTo>
                  <a:cubicBezTo>
                    <a:pt x="13629" y="3574"/>
                    <a:pt x="13720" y="3592"/>
                    <a:pt x="13848" y="3628"/>
                  </a:cubicBezTo>
                  <a:cubicBezTo>
                    <a:pt x="14158" y="3683"/>
                    <a:pt x="14286" y="3792"/>
                    <a:pt x="14249" y="3920"/>
                  </a:cubicBezTo>
                  <a:cubicBezTo>
                    <a:pt x="14231" y="4011"/>
                    <a:pt x="14176" y="4084"/>
                    <a:pt x="14067" y="4139"/>
                  </a:cubicBezTo>
                  <a:cubicBezTo>
                    <a:pt x="13957" y="4193"/>
                    <a:pt x="13848" y="4212"/>
                    <a:pt x="13702" y="4212"/>
                  </a:cubicBezTo>
                  <a:cubicBezTo>
                    <a:pt x="13520" y="4212"/>
                    <a:pt x="13374" y="4175"/>
                    <a:pt x="13282" y="4102"/>
                  </a:cubicBezTo>
                  <a:cubicBezTo>
                    <a:pt x="13191" y="4029"/>
                    <a:pt x="13155" y="3920"/>
                    <a:pt x="13191" y="3774"/>
                  </a:cubicBezTo>
                  <a:cubicBezTo>
                    <a:pt x="12425" y="3774"/>
                    <a:pt x="12425" y="3774"/>
                    <a:pt x="12425" y="3774"/>
                  </a:cubicBezTo>
                  <a:cubicBezTo>
                    <a:pt x="12407" y="3811"/>
                    <a:pt x="12407" y="3811"/>
                    <a:pt x="12407" y="3811"/>
                  </a:cubicBezTo>
                  <a:cubicBezTo>
                    <a:pt x="12334" y="4139"/>
                    <a:pt x="12388" y="4394"/>
                    <a:pt x="12571" y="4558"/>
                  </a:cubicBezTo>
                  <a:cubicBezTo>
                    <a:pt x="12735" y="4722"/>
                    <a:pt x="13045" y="4814"/>
                    <a:pt x="13465" y="4814"/>
                  </a:cubicBezTo>
                  <a:cubicBezTo>
                    <a:pt x="13921" y="4814"/>
                    <a:pt x="14267" y="4741"/>
                    <a:pt x="14541" y="4576"/>
                  </a:cubicBezTo>
                  <a:cubicBezTo>
                    <a:pt x="14814" y="4394"/>
                    <a:pt x="14997" y="4139"/>
                    <a:pt x="15070" y="3811"/>
                  </a:cubicBezTo>
                  <a:cubicBezTo>
                    <a:pt x="15125" y="3574"/>
                    <a:pt x="15088" y="3391"/>
                    <a:pt x="14979" y="3263"/>
                  </a:cubicBezTo>
                  <a:cubicBezTo>
                    <a:pt x="14869" y="3136"/>
                    <a:pt x="14614" y="3026"/>
                    <a:pt x="14267" y="2917"/>
                  </a:cubicBezTo>
                  <a:close/>
                  <a:moveTo>
                    <a:pt x="17076" y="3902"/>
                  </a:moveTo>
                  <a:cubicBezTo>
                    <a:pt x="17022" y="3938"/>
                    <a:pt x="16985" y="3956"/>
                    <a:pt x="16967" y="3975"/>
                  </a:cubicBezTo>
                  <a:cubicBezTo>
                    <a:pt x="16949" y="4011"/>
                    <a:pt x="16839" y="4084"/>
                    <a:pt x="16821" y="4084"/>
                  </a:cubicBezTo>
                  <a:cubicBezTo>
                    <a:pt x="16711" y="4139"/>
                    <a:pt x="16602" y="4157"/>
                    <a:pt x="16474" y="4157"/>
                  </a:cubicBezTo>
                  <a:cubicBezTo>
                    <a:pt x="16274" y="4157"/>
                    <a:pt x="16146" y="4102"/>
                    <a:pt x="16073" y="3975"/>
                  </a:cubicBezTo>
                  <a:cubicBezTo>
                    <a:pt x="15982" y="3847"/>
                    <a:pt x="15964" y="3592"/>
                    <a:pt x="16037" y="3245"/>
                  </a:cubicBezTo>
                  <a:cubicBezTo>
                    <a:pt x="16128" y="2898"/>
                    <a:pt x="16237" y="2662"/>
                    <a:pt x="16420" y="2516"/>
                  </a:cubicBezTo>
                  <a:cubicBezTo>
                    <a:pt x="16547" y="2407"/>
                    <a:pt x="16693" y="2352"/>
                    <a:pt x="16857" y="2352"/>
                  </a:cubicBezTo>
                  <a:cubicBezTo>
                    <a:pt x="17040" y="2352"/>
                    <a:pt x="17168" y="2407"/>
                    <a:pt x="17241" y="2516"/>
                  </a:cubicBezTo>
                  <a:cubicBezTo>
                    <a:pt x="17259" y="2553"/>
                    <a:pt x="17295" y="2607"/>
                    <a:pt x="17314" y="2680"/>
                  </a:cubicBezTo>
                  <a:cubicBezTo>
                    <a:pt x="18098" y="2680"/>
                    <a:pt x="18098" y="2680"/>
                    <a:pt x="18098" y="2680"/>
                  </a:cubicBezTo>
                  <a:cubicBezTo>
                    <a:pt x="18098" y="2462"/>
                    <a:pt x="18043" y="2261"/>
                    <a:pt x="17934" y="2097"/>
                  </a:cubicBezTo>
                  <a:cubicBezTo>
                    <a:pt x="17752" y="1824"/>
                    <a:pt x="17441" y="1696"/>
                    <a:pt x="16985" y="1696"/>
                  </a:cubicBezTo>
                  <a:cubicBezTo>
                    <a:pt x="16547" y="1696"/>
                    <a:pt x="16183" y="1842"/>
                    <a:pt x="15891" y="2115"/>
                  </a:cubicBezTo>
                  <a:cubicBezTo>
                    <a:pt x="15599" y="2389"/>
                    <a:pt x="15398" y="2753"/>
                    <a:pt x="15271" y="3245"/>
                  </a:cubicBezTo>
                  <a:cubicBezTo>
                    <a:pt x="15161" y="3738"/>
                    <a:pt x="15198" y="4139"/>
                    <a:pt x="15380" y="4394"/>
                  </a:cubicBezTo>
                  <a:cubicBezTo>
                    <a:pt x="15544" y="4686"/>
                    <a:pt x="15854" y="4814"/>
                    <a:pt x="16292" y="4814"/>
                  </a:cubicBezTo>
                  <a:cubicBezTo>
                    <a:pt x="16638" y="4814"/>
                    <a:pt x="16949" y="4722"/>
                    <a:pt x="17222" y="4558"/>
                  </a:cubicBezTo>
                  <a:cubicBezTo>
                    <a:pt x="17496" y="4394"/>
                    <a:pt x="17697" y="4157"/>
                    <a:pt x="17861" y="3829"/>
                  </a:cubicBezTo>
                  <a:cubicBezTo>
                    <a:pt x="17295" y="3829"/>
                    <a:pt x="17295" y="3829"/>
                    <a:pt x="17295" y="3829"/>
                  </a:cubicBezTo>
                  <a:cubicBezTo>
                    <a:pt x="17204" y="3829"/>
                    <a:pt x="17131" y="3847"/>
                    <a:pt x="17076" y="3902"/>
                  </a:cubicBezTo>
                  <a:close/>
                  <a:moveTo>
                    <a:pt x="20505" y="3574"/>
                  </a:moveTo>
                  <a:cubicBezTo>
                    <a:pt x="20451" y="3865"/>
                    <a:pt x="20341" y="4102"/>
                    <a:pt x="20195" y="4266"/>
                  </a:cubicBezTo>
                  <a:cubicBezTo>
                    <a:pt x="20050" y="4449"/>
                    <a:pt x="19886" y="4558"/>
                    <a:pt x="19721" y="4631"/>
                  </a:cubicBezTo>
                  <a:cubicBezTo>
                    <a:pt x="19539" y="4722"/>
                    <a:pt x="19357" y="4777"/>
                    <a:pt x="19174" y="4795"/>
                  </a:cubicBezTo>
                  <a:cubicBezTo>
                    <a:pt x="18992" y="4814"/>
                    <a:pt x="18846" y="4814"/>
                    <a:pt x="18700" y="4814"/>
                  </a:cubicBezTo>
                  <a:cubicBezTo>
                    <a:pt x="18444" y="4814"/>
                    <a:pt x="18207" y="4741"/>
                    <a:pt x="18043" y="4595"/>
                  </a:cubicBezTo>
                  <a:cubicBezTo>
                    <a:pt x="17879" y="4449"/>
                    <a:pt x="17824" y="4212"/>
                    <a:pt x="17916" y="3865"/>
                  </a:cubicBezTo>
                  <a:cubicBezTo>
                    <a:pt x="17988" y="3555"/>
                    <a:pt x="18116" y="3336"/>
                    <a:pt x="18335" y="3190"/>
                  </a:cubicBezTo>
                  <a:cubicBezTo>
                    <a:pt x="18554" y="3063"/>
                    <a:pt x="18809" y="2971"/>
                    <a:pt x="19101" y="2917"/>
                  </a:cubicBezTo>
                  <a:cubicBezTo>
                    <a:pt x="19138" y="2917"/>
                    <a:pt x="19357" y="2881"/>
                    <a:pt x="19430" y="2881"/>
                  </a:cubicBezTo>
                  <a:cubicBezTo>
                    <a:pt x="19776" y="2826"/>
                    <a:pt x="19958" y="2735"/>
                    <a:pt x="19995" y="2589"/>
                  </a:cubicBezTo>
                  <a:cubicBezTo>
                    <a:pt x="20013" y="2480"/>
                    <a:pt x="19977" y="2407"/>
                    <a:pt x="19867" y="2370"/>
                  </a:cubicBezTo>
                  <a:cubicBezTo>
                    <a:pt x="19758" y="2334"/>
                    <a:pt x="19649" y="2316"/>
                    <a:pt x="19557" y="2316"/>
                  </a:cubicBezTo>
                  <a:cubicBezTo>
                    <a:pt x="19448" y="2316"/>
                    <a:pt x="19357" y="2334"/>
                    <a:pt x="19265" y="2370"/>
                  </a:cubicBezTo>
                  <a:cubicBezTo>
                    <a:pt x="19174" y="2389"/>
                    <a:pt x="19101" y="2443"/>
                    <a:pt x="19046" y="2534"/>
                  </a:cubicBezTo>
                  <a:cubicBezTo>
                    <a:pt x="18298" y="2534"/>
                    <a:pt x="18298" y="2534"/>
                    <a:pt x="18298" y="2534"/>
                  </a:cubicBezTo>
                  <a:cubicBezTo>
                    <a:pt x="18371" y="2297"/>
                    <a:pt x="18517" y="2115"/>
                    <a:pt x="18736" y="1951"/>
                  </a:cubicBezTo>
                  <a:cubicBezTo>
                    <a:pt x="18973" y="1787"/>
                    <a:pt x="19284" y="1696"/>
                    <a:pt x="19667" y="1696"/>
                  </a:cubicBezTo>
                  <a:cubicBezTo>
                    <a:pt x="20086" y="1696"/>
                    <a:pt x="20396" y="1769"/>
                    <a:pt x="20560" y="1915"/>
                  </a:cubicBezTo>
                  <a:cubicBezTo>
                    <a:pt x="20743" y="2061"/>
                    <a:pt x="20816" y="2279"/>
                    <a:pt x="20743" y="2534"/>
                  </a:cubicBezTo>
                  <a:close/>
                  <a:moveTo>
                    <a:pt x="19849" y="3245"/>
                  </a:moveTo>
                  <a:cubicBezTo>
                    <a:pt x="19740" y="3300"/>
                    <a:pt x="19576" y="3355"/>
                    <a:pt x="19375" y="3391"/>
                  </a:cubicBezTo>
                  <a:cubicBezTo>
                    <a:pt x="19101" y="3446"/>
                    <a:pt x="19101" y="3446"/>
                    <a:pt x="19101" y="3446"/>
                  </a:cubicBezTo>
                  <a:cubicBezTo>
                    <a:pt x="18955" y="3501"/>
                    <a:pt x="18864" y="3537"/>
                    <a:pt x="18773" y="3592"/>
                  </a:cubicBezTo>
                  <a:cubicBezTo>
                    <a:pt x="18718" y="3683"/>
                    <a:pt x="18663" y="3774"/>
                    <a:pt x="18645" y="3847"/>
                  </a:cubicBezTo>
                  <a:cubicBezTo>
                    <a:pt x="18627" y="3956"/>
                    <a:pt x="18627" y="4048"/>
                    <a:pt x="18681" y="4120"/>
                  </a:cubicBezTo>
                  <a:cubicBezTo>
                    <a:pt x="18736" y="4175"/>
                    <a:pt x="18827" y="4212"/>
                    <a:pt x="18955" y="4212"/>
                  </a:cubicBezTo>
                  <a:cubicBezTo>
                    <a:pt x="19174" y="4212"/>
                    <a:pt x="19338" y="4157"/>
                    <a:pt x="19503" y="4029"/>
                  </a:cubicBezTo>
                  <a:cubicBezTo>
                    <a:pt x="19649" y="3902"/>
                    <a:pt x="19740" y="3738"/>
                    <a:pt x="19794" y="3537"/>
                  </a:cubicBezTo>
                  <a:close/>
                  <a:moveTo>
                    <a:pt x="22038" y="984"/>
                  </a:moveTo>
                  <a:cubicBezTo>
                    <a:pt x="21983" y="911"/>
                    <a:pt x="21892" y="893"/>
                    <a:pt x="21801" y="893"/>
                  </a:cubicBezTo>
                  <a:cubicBezTo>
                    <a:pt x="21381" y="893"/>
                    <a:pt x="21381" y="893"/>
                    <a:pt x="21381" y="893"/>
                  </a:cubicBezTo>
                  <a:cubicBezTo>
                    <a:pt x="20505" y="4759"/>
                    <a:pt x="20505" y="4759"/>
                    <a:pt x="20505" y="4759"/>
                  </a:cubicBezTo>
                  <a:cubicBezTo>
                    <a:pt x="21290" y="4759"/>
                    <a:pt x="21290" y="4759"/>
                    <a:pt x="21290" y="4759"/>
                  </a:cubicBezTo>
                  <a:cubicBezTo>
                    <a:pt x="22092" y="1258"/>
                    <a:pt x="22092" y="1258"/>
                    <a:pt x="22092" y="1258"/>
                  </a:cubicBezTo>
                  <a:cubicBezTo>
                    <a:pt x="22111" y="1148"/>
                    <a:pt x="22092" y="1057"/>
                    <a:pt x="22038" y="984"/>
                  </a:cubicBezTo>
                  <a:close/>
                  <a:moveTo>
                    <a:pt x="23844" y="3829"/>
                  </a:moveTo>
                  <a:cubicBezTo>
                    <a:pt x="24409" y="3829"/>
                    <a:pt x="24409" y="3829"/>
                    <a:pt x="24409" y="3829"/>
                  </a:cubicBezTo>
                  <a:cubicBezTo>
                    <a:pt x="24245" y="4157"/>
                    <a:pt x="24026" y="4394"/>
                    <a:pt x="23771" y="4558"/>
                  </a:cubicBezTo>
                  <a:cubicBezTo>
                    <a:pt x="23497" y="4722"/>
                    <a:pt x="23187" y="4814"/>
                    <a:pt x="22822" y="4814"/>
                  </a:cubicBezTo>
                  <a:cubicBezTo>
                    <a:pt x="22402" y="4814"/>
                    <a:pt x="22092" y="4686"/>
                    <a:pt x="21910" y="4394"/>
                  </a:cubicBezTo>
                  <a:cubicBezTo>
                    <a:pt x="21746" y="4139"/>
                    <a:pt x="21710" y="3738"/>
                    <a:pt x="21819" y="3245"/>
                  </a:cubicBezTo>
                  <a:cubicBezTo>
                    <a:pt x="21928" y="2753"/>
                    <a:pt x="22129" y="2389"/>
                    <a:pt x="22421" y="2115"/>
                  </a:cubicBezTo>
                  <a:cubicBezTo>
                    <a:pt x="22731" y="1842"/>
                    <a:pt x="23096" y="1696"/>
                    <a:pt x="23534" y="1696"/>
                  </a:cubicBezTo>
                  <a:cubicBezTo>
                    <a:pt x="23971" y="1696"/>
                    <a:pt x="24299" y="1824"/>
                    <a:pt x="24482" y="2097"/>
                  </a:cubicBezTo>
                  <a:cubicBezTo>
                    <a:pt x="24664" y="2389"/>
                    <a:pt x="24701" y="2772"/>
                    <a:pt x="24573" y="3263"/>
                  </a:cubicBezTo>
                  <a:cubicBezTo>
                    <a:pt x="24573" y="3300"/>
                    <a:pt x="24537" y="3446"/>
                    <a:pt x="24518" y="3464"/>
                  </a:cubicBezTo>
                  <a:cubicBezTo>
                    <a:pt x="22567" y="3464"/>
                    <a:pt x="22567" y="3464"/>
                    <a:pt x="22567" y="3464"/>
                  </a:cubicBezTo>
                  <a:cubicBezTo>
                    <a:pt x="22530" y="3701"/>
                    <a:pt x="22548" y="3865"/>
                    <a:pt x="22621" y="3975"/>
                  </a:cubicBezTo>
                  <a:cubicBezTo>
                    <a:pt x="22694" y="4102"/>
                    <a:pt x="22822" y="4175"/>
                    <a:pt x="23023" y="4157"/>
                  </a:cubicBezTo>
                  <a:cubicBezTo>
                    <a:pt x="23297" y="4157"/>
                    <a:pt x="23406" y="4066"/>
                    <a:pt x="23443" y="4048"/>
                  </a:cubicBezTo>
                  <a:cubicBezTo>
                    <a:pt x="23461" y="4029"/>
                    <a:pt x="23552" y="3938"/>
                    <a:pt x="23625" y="3902"/>
                  </a:cubicBezTo>
                  <a:cubicBezTo>
                    <a:pt x="23680" y="3847"/>
                    <a:pt x="23753" y="3829"/>
                    <a:pt x="23844" y="3829"/>
                  </a:cubicBezTo>
                  <a:close/>
                  <a:moveTo>
                    <a:pt x="22694" y="2953"/>
                  </a:moveTo>
                  <a:cubicBezTo>
                    <a:pt x="23844" y="2953"/>
                    <a:pt x="23844" y="2953"/>
                    <a:pt x="23844" y="2953"/>
                  </a:cubicBezTo>
                  <a:cubicBezTo>
                    <a:pt x="23862" y="2753"/>
                    <a:pt x="23844" y="2607"/>
                    <a:pt x="23789" y="2516"/>
                  </a:cubicBezTo>
                  <a:cubicBezTo>
                    <a:pt x="23716" y="2407"/>
                    <a:pt x="23588" y="2352"/>
                    <a:pt x="23406" y="2352"/>
                  </a:cubicBezTo>
                  <a:cubicBezTo>
                    <a:pt x="23242" y="2352"/>
                    <a:pt x="23096" y="2407"/>
                    <a:pt x="22968" y="2516"/>
                  </a:cubicBezTo>
                  <a:cubicBezTo>
                    <a:pt x="22822" y="2607"/>
                    <a:pt x="22731" y="2772"/>
                    <a:pt x="22694" y="2953"/>
                  </a:cubicBezTo>
                  <a:close/>
                  <a:moveTo>
                    <a:pt x="26689" y="1769"/>
                  </a:moveTo>
                  <a:cubicBezTo>
                    <a:pt x="26488" y="1769"/>
                    <a:pt x="26288" y="1787"/>
                    <a:pt x="26087" y="1842"/>
                  </a:cubicBezTo>
                  <a:cubicBezTo>
                    <a:pt x="25887" y="1897"/>
                    <a:pt x="25704" y="1988"/>
                    <a:pt x="25522" y="2097"/>
                  </a:cubicBezTo>
                  <a:cubicBezTo>
                    <a:pt x="25358" y="2206"/>
                    <a:pt x="25194" y="2370"/>
                    <a:pt x="25066" y="2571"/>
                  </a:cubicBezTo>
                  <a:cubicBezTo>
                    <a:pt x="24938" y="2772"/>
                    <a:pt x="24829" y="3008"/>
                    <a:pt x="24774" y="3300"/>
                  </a:cubicBezTo>
                  <a:cubicBezTo>
                    <a:pt x="24427" y="4759"/>
                    <a:pt x="24427" y="4759"/>
                    <a:pt x="24427" y="4759"/>
                  </a:cubicBezTo>
                  <a:cubicBezTo>
                    <a:pt x="25230" y="4759"/>
                    <a:pt x="25230" y="4759"/>
                    <a:pt x="25230" y="4759"/>
                  </a:cubicBezTo>
                  <a:cubicBezTo>
                    <a:pt x="25577" y="3227"/>
                    <a:pt x="25577" y="3227"/>
                    <a:pt x="25577" y="3227"/>
                  </a:cubicBezTo>
                  <a:cubicBezTo>
                    <a:pt x="25631" y="2990"/>
                    <a:pt x="25741" y="2845"/>
                    <a:pt x="25850" y="2717"/>
                  </a:cubicBezTo>
                  <a:cubicBezTo>
                    <a:pt x="26123" y="2407"/>
                    <a:pt x="26634" y="2443"/>
                    <a:pt x="26634" y="2443"/>
                  </a:cubicBezTo>
                  <a:cubicBezTo>
                    <a:pt x="26817" y="1769"/>
                    <a:pt x="26817" y="1769"/>
                    <a:pt x="26817" y="1769"/>
                  </a:cubicBezTo>
                  <a:cubicBezTo>
                    <a:pt x="26799" y="1769"/>
                    <a:pt x="26707" y="1769"/>
                    <a:pt x="26689" y="1769"/>
                  </a:cubicBezTo>
                  <a:close/>
                  <a:moveTo>
                    <a:pt x="26908" y="1185"/>
                  </a:moveTo>
                  <a:cubicBezTo>
                    <a:pt x="26926" y="1094"/>
                    <a:pt x="26926" y="1094"/>
                    <a:pt x="26926" y="1094"/>
                  </a:cubicBezTo>
                  <a:cubicBezTo>
                    <a:pt x="27346" y="1094"/>
                    <a:pt x="27346" y="1094"/>
                    <a:pt x="27346" y="1094"/>
                  </a:cubicBezTo>
                  <a:cubicBezTo>
                    <a:pt x="27328" y="1185"/>
                    <a:pt x="27328" y="1185"/>
                    <a:pt x="27328" y="1185"/>
                  </a:cubicBezTo>
                  <a:cubicBezTo>
                    <a:pt x="27182" y="1185"/>
                    <a:pt x="27182" y="1185"/>
                    <a:pt x="27182" y="1185"/>
                  </a:cubicBezTo>
                  <a:cubicBezTo>
                    <a:pt x="27091" y="1586"/>
                    <a:pt x="27091" y="1586"/>
                    <a:pt x="27091" y="1586"/>
                  </a:cubicBezTo>
                  <a:cubicBezTo>
                    <a:pt x="26981" y="1586"/>
                    <a:pt x="26981" y="1586"/>
                    <a:pt x="26981" y="1586"/>
                  </a:cubicBezTo>
                  <a:cubicBezTo>
                    <a:pt x="27072" y="1185"/>
                    <a:pt x="27072" y="1185"/>
                    <a:pt x="27072" y="1185"/>
                  </a:cubicBezTo>
                  <a:close/>
                  <a:moveTo>
                    <a:pt x="27601" y="1094"/>
                  </a:moveTo>
                  <a:cubicBezTo>
                    <a:pt x="27638" y="1459"/>
                    <a:pt x="27638" y="1459"/>
                    <a:pt x="27638" y="1459"/>
                  </a:cubicBezTo>
                  <a:cubicBezTo>
                    <a:pt x="27838" y="1094"/>
                    <a:pt x="27838" y="1094"/>
                    <a:pt x="27838" y="1094"/>
                  </a:cubicBezTo>
                  <a:cubicBezTo>
                    <a:pt x="28002" y="1094"/>
                    <a:pt x="28002" y="1094"/>
                    <a:pt x="28002" y="1094"/>
                  </a:cubicBezTo>
                  <a:cubicBezTo>
                    <a:pt x="27893" y="1586"/>
                    <a:pt x="27893" y="1586"/>
                    <a:pt x="27893" y="1586"/>
                  </a:cubicBezTo>
                  <a:cubicBezTo>
                    <a:pt x="27784" y="1586"/>
                    <a:pt x="27784" y="1586"/>
                    <a:pt x="27784" y="1586"/>
                  </a:cubicBezTo>
                  <a:cubicBezTo>
                    <a:pt x="27875" y="1185"/>
                    <a:pt x="27875" y="1185"/>
                    <a:pt x="27875" y="1185"/>
                  </a:cubicBezTo>
                  <a:cubicBezTo>
                    <a:pt x="27656" y="1586"/>
                    <a:pt x="27656" y="1586"/>
                    <a:pt x="27656" y="1586"/>
                  </a:cubicBezTo>
                  <a:cubicBezTo>
                    <a:pt x="27583" y="1586"/>
                    <a:pt x="27583" y="1586"/>
                    <a:pt x="27583" y="1586"/>
                  </a:cubicBezTo>
                  <a:cubicBezTo>
                    <a:pt x="27528" y="1185"/>
                    <a:pt x="27528" y="1185"/>
                    <a:pt x="27528" y="1185"/>
                  </a:cubicBezTo>
                  <a:cubicBezTo>
                    <a:pt x="27455" y="1586"/>
                    <a:pt x="27455" y="1586"/>
                    <a:pt x="27455" y="1586"/>
                  </a:cubicBezTo>
                  <a:cubicBezTo>
                    <a:pt x="27346" y="1586"/>
                    <a:pt x="27346" y="1586"/>
                    <a:pt x="27346" y="1586"/>
                  </a:cubicBezTo>
                  <a:cubicBezTo>
                    <a:pt x="27455" y="1094"/>
                    <a:pt x="27455" y="1094"/>
                    <a:pt x="27455" y="10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48"/>
            <p:cNvSpPr/>
            <p:nvPr/>
          </p:nvSpPr>
          <p:spPr>
            <a:xfrm>
              <a:off x="7604442" y="4839276"/>
              <a:ext cx="170600" cy="437574"/>
            </a:xfrm>
            <a:prstGeom prst="parallelogram">
              <a:avLst>
                <a:gd name="adj" fmla="val 91071"/>
              </a:avLst>
            </a:prstGeom>
            <a:solidFill>
              <a:schemeClr val="accent1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-picture-left-subhead">
  <p:cSld name="White-picture-left-subhead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49"/>
          <p:cNvGrpSpPr/>
          <p:nvPr/>
        </p:nvGrpSpPr>
        <p:grpSpPr>
          <a:xfrm>
            <a:off x="3621134" y="1683963"/>
            <a:ext cx="5522867" cy="3477374"/>
            <a:chOff x="3621134" y="1683963"/>
            <a:chExt cx="5522867" cy="3477374"/>
          </a:xfrm>
        </p:grpSpPr>
        <p:sp>
          <p:nvSpPr>
            <p:cNvPr id="620" name="Google Shape;620;p49"/>
            <p:cNvSpPr/>
            <p:nvPr/>
          </p:nvSpPr>
          <p:spPr>
            <a:xfrm>
              <a:off x="3621134" y="1683963"/>
              <a:ext cx="5522867" cy="3477374"/>
            </a:xfrm>
            <a:custGeom>
              <a:avLst/>
              <a:gdLst/>
              <a:ahLst/>
              <a:cxnLst/>
              <a:rect l="l" t="t" r="r" b="b"/>
              <a:pathLst>
                <a:path w="5522867" h="3477374" extrusionOk="0">
                  <a:moveTo>
                    <a:pt x="3679029" y="0"/>
                  </a:moveTo>
                  <a:cubicBezTo>
                    <a:pt x="4293585" y="0"/>
                    <a:pt x="4716682" y="51245"/>
                    <a:pt x="5088121" y="371426"/>
                  </a:cubicBezTo>
                  <a:cubicBezTo>
                    <a:pt x="5241863" y="505945"/>
                    <a:pt x="5361358" y="653090"/>
                    <a:pt x="5450673" y="784474"/>
                  </a:cubicBezTo>
                  <a:lnTo>
                    <a:pt x="5522867" y="898196"/>
                  </a:lnTo>
                  <a:lnTo>
                    <a:pt x="5522867" y="3477374"/>
                  </a:lnTo>
                  <a:lnTo>
                    <a:pt x="605177" y="3477374"/>
                  </a:lnTo>
                  <a:lnTo>
                    <a:pt x="551670" y="3436512"/>
                  </a:lnTo>
                  <a:cubicBezTo>
                    <a:pt x="255410" y="3190022"/>
                    <a:pt x="27975" y="2831407"/>
                    <a:pt x="2351" y="2395822"/>
                  </a:cubicBezTo>
                  <a:cubicBezTo>
                    <a:pt x="-48896" y="1447578"/>
                    <a:pt x="745230" y="614944"/>
                    <a:pt x="1667680" y="614944"/>
                  </a:cubicBezTo>
                  <a:cubicBezTo>
                    <a:pt x="1796002" y="614944"/>
                    <a:pt x="1911206" y="627653"/>
                    <a:pt x="2026410" y="653481"/>
                  </a:cubicBezTo>
                  <a:cubicBezTo>
                    <a:pt x="2410559" y="256227"/>
                    <a:pt x="2999696" y="0"/>
                    <a:pt x="36790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49"/>
            <p:cNvSpPr/>
            <p:nvPr/>
          </p:nvSpPr>
          <p:spPr>
            <a:xfrm>
              <a:off x="4127278" y="1990328"/>
              <a:ext cx="5016722" cy="3153172"/>
            </a:xfrm>
            <a:custGeom>
              <a:avLst/>
              <a:gdLst/>
              <a:ahLst/>
              <a:cxnLst/>
              <a:rect l="l" t="t" r="r" b="b"/>
              <a:pathLst>
                <a:path w="5016722" h="3153172" extrusionOk="0">
                  <a:moveTo>
                    <a:pt x="3346761" y="0"/>
                  </a:moveTo>
                  <a:cubicBezTo>
                    <a:pt x="3905814" y="0"/>
                    <a:pt x="4290699" y="46617"/>
                    <a:pt x="4628592" y="337881"/>
                  </a:cubicBezTo>
                  <a:cubicBezTo>
                    <a:pt x="4768449" y="460251"/>
                    <a:pt x="4877152" y="594107"/>
                    <a:pt x="4958400" y="713625"/>
                  </a:cubicBezTo>
                  <a:lnTo>
                    <a:pt x="5016722" y="805495"/>
                  </a:lnTo>
                  <a:lnTo>
                    <a:pt x="5016722" y="3153172"/>
                  </a:lnTo>
                  <a:lnTo>
                    <a:pt x="537235" y="3153172"/>
                  </a:lnTo>
                  <a:lnTo>
                    <a:pt x="501846" y="3126147"/>
                  </a:lnTo>
                  <a:cubicBezTo>
                    <a:pt x="232343" y="2901918"/>
                    <a:pt x="25448" y="2575691"/>
                    <a:pt x="2139" y="2179445"/>
                  </a:cubicBezTo>
                  <a:cubicBezTo>
                    <a:pt x="-44480" y="1316842"/>
                    <a:pt x="677926" y="559406"/>
                    <a:pt x="1517065" y="559406"/>
                  </a:cubicBezTo>
                  <a:cubicBezTo>
                    <a:pt x="1633798" y="559406"/>
                    <a:pt x="1738597" y="570967"/>
                    <a:pt x="1843397" y="594462"/>
                  </a:cubicBezTo>
                  <a:cubicBezTo>
                    <a:pt x="2192851" y="233086"/>
                    <a:pt x="2728781" y="0"/>
                    <a:pt x="33467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49"/>
            <p:cNvSpPr/>
            <p:nvPr/>
          </p:nvSpPr>
          <p:spPr>
            <a:xfrm>
              <a:off x="5003058" y="2503032"/>
              <a:ext cx="4140942" cy="2640468"/>
            </a:xfrm>
            <a:custGeom>
              <a:avLst/>
              <a:gdLst/>
              <a:ahLst/>
              <a:cxnLst/>
              <a:rect l="l" t="t" r="r" b="b"/>
              <a:pathLst>
                <a:path w="4140942" h="2640468" extrusionOk="0">
                  <a:moveTo>
                    <a:pt x="2783350" y="0"/>
                  </a:moveTo>
                  <a:cubicBezTo>
                    <a:pt x="3248289" y="0"/>
                    <a:pt x="3568380" y="38770"/>
                    <a:pt x="3849391" y="281001"/>
                  </a:cubicBezTo>
                  <a:cubicBezTo>
                    <a:pt x="3965703" y="382770"/>
                    <a:pt x="4056107" y="494092"/>
                    <a:pt x="4123677" y="593490"/>
                  </a:cubicBezTo>
                  <a:lnTo>
                    <a:pt x="4140942" y="620686"/>
                  </a:lnTo>
                  <a:lnTo>
                    <a:pt x="4140942" y="2640468"/>
                  </a:lnTo>
                  <a:lnTo>
                    <a:pt x="470518" y="2640468"/>
                  </a:lnTo>
                  <a:lnTo>
                    <a:pt x="417364" y="2599874"/>
                  </a:lnTo>
                  <a:cubicBezTo>
                    <a:pt x="193230" y="2413394"/>
                    <a:pt x="21165" y="2142086"/>
                    <a:pt x="1779" y="1812546"/>
                  </a:cubicBezTo>
                  <a:cubicBezTo>
                    <a:pt x="-36992" y="1095158"/>
                    <a:pt x="563800" y="465233"/>
                    <a:pt x="1261674" y="465233"/>
                  </a:cubicBezTo>
                  <a:cubicBezTo>
                    <a:pt x="1358756" y="465233"/>
                    <a:pt x="1445913" y="474847"/>
                    <a:pt x="1533070" y="494387"/>
                  </a:cubicBezTo>
                  <a:cubicBezTo>
                    <a:pt x="1823695" y="193847"/>
                    <a:pt x="2269404" y="0"/>
                    <a:pt x="27833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49"/>
            <p:cNvSpPr/>
            <p:nvPr/>
          </p:nvSpPr>
          <p:spPr>
            <a:xfrm>
              <a:off x="5732446" y="2877092"/>
              <a:ext cx="3411555" cy="2266409"/>
            </a:xfrm>
            <a:custGeom>
              <a:avLst/>
              <a:gdLst/>
              <a:ahLst/>
              <a:cxnLst/>
              <a:rect l="l" t="t" r="r" b="b"/>
              <a:pathLst>
                <a:path w="3411555" h="2266409" extrusionOk="0">
                  <a:moveTo>
                    <a:pt x="2836065" y="1668958"/>
                  </a:moveTo>
                  <a:cubicBezTo>
                    <a:pt x="3013454" y="1671477"/>
                    <a:pt x="3200042" y="1700173"/>
                    <a:pt x="3393417" y="1763433"/>
                  </a:cubicBezTo>
                  <a:lnTo>
                    <a:pt x="3411555" y="1768199"/>
                  </a:lnTo>
                  <a:lnTo>
                    <a:pt x="3411555" y="2266409"/>
                  </a:lnTo>
                  <a:lnTo>
                    <a:pt x="1394165" y="2266409"/>
                  </a:lnTo>
                  <a:lnTo>
                    <a:pt x="1553027" y="2126603"/>
                  </a:lnTo>
                  <a:cubicBezTo>
                    <a:pt x="1854518" y="1889441"/>
                    <a:pt x="2303898" y="1661403"/>
                    <a:pt x="2836065" y="1668958"/>
                  </a:cubicBezTo>
                  <a:close/>
                  <a:moveTo>
                    <a:pt x="3411555" y="760857"/>
                  </a:moveTo>
                  <a:lnTo>
                    <a:pt x="3411555" y="1106063"/>
                  </a:lnTo>
                  <a:lnTo>
                    <a:pt x="3324077" y="1095805"/>
                  </a:lnTo>
                  <a:cubicBezTo>
                    <a:pt x="2808220" y="1063892"/>
                    <a:pt x="2244249" y="1322749"/>
                    <a:pt x="2217744" y="1349252"/>
                  </a:cubicBezTo>
                  <a:cubicBezTo>
                    <a:pt x="2420141" y="1041487"/>
                    <a:pt x="2847568" y="831476"/>
                    <a:pt x="3277298" y="772471"/>
                  </a:cubicBezTo>
                  <a:close/>
                  <a:moveTo>
                    <a:pt x="2362082" y="0"/>
                  </a:moveTo>
                  <a:cubicBezTo>
                    <a:pt x="2757468" y="0"/>
                    <a:pt x="3027330" y="38550"/>
                    <a:pt x="3268201" y="240861"/>
                  </a:cubicBezTo>
                  <a:cubicBezTo>
                    <a:pt x="2892245" y="192750"/>
                    <a:pt x="2449055" y="337390"/>
                    <a:pt x="1938014" y="664911"/>
                  </a:cubicBezTo>
                  <a:cubicBezTo>
                    <a:pt x="1938014" y="664911"/>
                    <a:pt x="1995995" y="693901"/>
                    <a:pt x="2005556" y="693901"/>
                  </a:cubicBezTo>
                  <a:cubicBezTo>
                    <a:pt x="2526158" y="472161"/>
                    <a:pt x="2901805" y="597680"/>
                    <a:pt x="2901805" y="607240"/>
                  </a:cubicBezTo>
                  <a:cubicBezTo>
                    <a:pt x="1696063" y="1020381"/>
                    <a:pt x="1287256" y="1787464"/>
                    <a:pt x="1145836" y="2237440"/>
                  </a:cubicBezTo>
                  <a:lnTo>
                    <a:pt x="1137460" y="2266409"/>
                  </a:lnTo>
                  <a:lnTo>
                    <a:pt x="452658" y="2266409"/>
                  </a:lnTo>
                  <a:lnTo>
                    <a:pt x="409594" y="2238023"/>
                  </a:lnTo>
                  <a:cubicBezTo>
                    <a:pt x="193935" y="2081471"/>
                    <a:pt x="20453" y="1835753"/>
                    <a:pt x="1177" y="1532133"/>
                  </a:cubicBezTo>
                  <a:cubicBezTo>
                    <a:pt x="-27814" y="925201"/>
                    <a:pt x="483227" y="395061"/>
                    <a:pt x="1071063" y="395061"/>
                  </a:cubicBezTo>
                  <a:cubicBezTo>
                    <a:pt x="1148167" y="395061"/>
                    <a:pt x="1225270" y="404930"/>
                    <a:pt x="1302373" y="424051"/>
                  </a:cubicBezTo>
                  <a:cubicBezTo>
                    <a:pt x="1542936" y="163761"/>
                    <a:pt x="1928453" y="0"/>
                    <a:pt x="2362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4" name="Google Shape;624;p49"/>
          <p:cNvSpPr/>
          <p:nvPr/>
        </p:nvSpPr>
        <p:spPr>
          <a:xfrm rot="10800000" flipH="1">
            <a:off x="0" y="1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29803"/>
                </a:srgbClr>
              </a:gs>
              <a:gs pos="55000">
                <a:schemeClr val="lt1"/>
              </a:gs>
              <a:gs pos="100000">
                <a:schemeClr val="lt1"/>
              </a:gs>
            </a:gsLst>
            <a:lin ang="7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49"/>
          <p:cNvSpPr>
            <a:spLocks noGrp="1"/>
          </p:cNvSpPr>
          <p:nvPr>
            <p:ph type="pic" idx="2"/>
          </p:nvPr>
        </p:nvSpPr>
        <p:spPr>
          <a:xfrm>
            <a:off x="-2350164" y="0"/>
            <a:ext cx="6444884" cy="5143501"/>
          </a:xfrm>
          <a:prstGeom prst="parallelogram">
            <a:avLst>
              <a:gd name="adj" fmla="val 3785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097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6" name="Google Shape;626;p49"/>
          <p:cNvSpPr txBox="1">
            <a:spLocks noGrp="1"/>
          </p:cNvSpPr>
          <p:nvPr>
            <p:ph type="title"/>
          </p:nvPr>
        </p:nvSpPr>
        <p:spPr>
          <a:xfrm>
            <a:off x="4094720" y="0"/>
            <a:ext cx="4731399" cy="475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49"/>
          <p:cNvSpPr txBox="1">
            <a:spLocks noGrp="1"/>
          </p:cNvSpPr>
          <p:nvPr>
            <p:ph type="body" idx="1"/>
          </p:nvPr>
        </p:nvSpPr>
        <p:spPr>
          <a:xfrm>
            <a:off x="4094720" y="1143000"/>
            <a:ext cx="4731399" cy="352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8" name="Google Shape;628;p49"/>
          <p:cNvSpPr txBox="1">
            <a:spLocks noGrp="1"/>
          </p:cNvSpPr>
          <p:nvPr>
            <p:ph type="body" idx="3"/>
          </p:nvPr>
        </p:nvSpPr>
        <p:spPr>
          <a:xfrm>
            <a:off x="4094720" y="438912"/>
            <a:ext cx="4731399" cy="24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0" rIns="914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29" name="Google Shape;629;p49"/>
          <p:cNvGrpSpPr/>
          <p:nvPr/>
        </p:nvGrpSpPr>
        <p:grpSpPr>
          <a:xfrm>
            <a:off x="4211814" y="694944"/>
            <a:ext cx="960120" cy="26676"/>
            <a:chOff x="4550759" y="4178160"/>
            <a:chExt cx="4289400" cy="119160"/>
          </a:xfrm>
        </p:grpSpPr>
        <p:sp>
          <p:nvSpPr>
            <p:cNvPr id="630" name="Google Shape;630;p49"/>
            <p:cNvSpPr/>
            <p:nvPr/>
          </p:nvSpPr>
          <p:spPr>
            <a:xfrm>
              <a:off x="6012360" y="4178160"/>
              <a:ext cx="1391040" cy="119160"/>
            </a:xfrm>
            <a:custGeom>
              <a:avLst/>
              <a:gdLst/>
              <a:ahLst/>
              <a:cxnLst/>
              <a:rect l="l" t="t" r="r" b="b"/>
              <a:pathLst>
                <a:path w="3865" h="332" extrusionOk="0">
                  <a:moveTo>
                    <a:pt x="0" y="332"/>
                  </a:moveTo>
                  <a:lnTo>
                    <a:pt x="3747" y="332"/>
                  </a:lnTo>
                  <a:lnTo>
                    <a:pt x="3865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chemeClr val="accent3">
                <a:alpha val="60000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49"/>
            <p:cNvSpPr/>
            <p:nvPr/>
          </p:nvSpPr>
          <p:spPr>
            <a:xfrm>
              <a:off x="4550759" y="4178160"/>
              <a:ext cx="1383842" cy="119160"/>
            </a:xfrm>
            <a:custGeom>
              <a:avLst/>
              <a:gdLst/>
              <a:ahLst/>
              <a:cxnLst/>
              <a:rect l="l" t="t" r="r" b="b"/>
              <a:pathLst>
                <a:path w="3845" h="332" extrusionOk="0">
                  <a:moveTo>
                    <a:pt x="3845" y="0"/>
                  </a:moveTo>
                  <a:lnTo>
                    <a:pt x="127" y="0"/>
                  </a:lnTo>
                  <a:lnTo>
                    <a:pt x="0" y="332"/>
                  </a:lnTo>
                  <a:lnTo>
                    <a:pt x="3728" y="33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49"/>
            <p:cNvSpPr/>
            <p:nvPr/>
          </p:nvSpPr>
          <p:spPr>
            <a:xfrm>
              <a:off x="7480799" y="4178160"/>
              <a:ext cx="1359360" cy="119160"/>
            </a:xfrm>
            <a:custGeom>
              <a:avLst/>
              <a:gdLst/>
              <a:ahLst/>
              <a:cxnLst/>
              <a:rect l="l" t="t" r="r" b="b"/>
              <a:pathLst>
                <a:path w="3777" h="332" extrusionOk="0">
                  <a:moveTo>
                    <a:pt x="118" y="0"/>
                  </a:moveTo>
                  <a:lnTo>
                    <a:pt x="0" y="332"/>
                  </a:lnTo>
                  <a:lnTo>
                    <a:pt x="3650" y="332"/>
                  </a:lnTo>
                  <a:lnTo>
                    <a:pt x="3777" y="0"/>
                  </a:lnTo>
                  <a:close/>
                </a:path>
              </a:pathLst>
            </a:custGeom>
            <a:solidFill>
              <a:schemeClr val="accent3">
                <a:alpha val="29803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3" name="Google Shape;633;p49"/>
          <p:cNvGrpSpPr/>
          <p:nvPr/>
        </p:nvGrpSpPr>
        <p:grpSpPr>
          <a:xfrm>
            <a:off x="5932448" y="4839276"/>
            <a:ext cx="2893671" cy="437574"/>
            <a:chOff x="5932448" y="4839276"/>
            <a:chExt cx="2893671" cy="437574"/>
          </a:xfrm>
        </p:grpSpPr>
        <p:sp>
          <p:nvSpPr>
            <p:cNvPr id="634" name="Google Shape;634;p49"/>
            <p:cNvSpPr txBox="1"/>
            <p:nvPr/>
          </p:nvSpPr>
          <p:spPr>
            <a:xfrm>
              <a:off x="5932448" y="4860425"/>
              <a:ext cx="1692645" cy="220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Securing your cloud transformation</a:t>
              </a:r>
              <a:endParaRPr/>
            </a:p>
          </p:txBody>
        </p:sp>
        <p:sp>
          <p:nvSpPr>
            <p:cNvPr id="635" name="Google Shape;635;p49"/>
            <p:cNvSpPr/>
            <p:nvPr/>
          </p:nvSpPr>
          <p:spPr>
            <a:xfrm>
              <a:off x="7851401" y="4844351"/>
              <a:ext cx="974718" cy="201168"/>
            </a:xfrm>
            <a:custGeom>
              <a:avLst/>
              <a:gdLst/>
              <a:ahLst/>
              <a:cxnLst/>
              <a:rect l="l" t="t" r="r" b="b"/>
              <a:pathLst>
                <a:path w="28002" h="5780" extrusionOk="0">
                  <a:moveTo>
                    <a:pt x="9342" y="2935"/>
                  </a:moveTo>
                  <a:cubicBezTo>
                    <a:pt x="9488" y="3865"/>
                    <a:pt x="8686" y="4394"/>
                    <a:pt x="7865" y="4449"/>
                  </a:cubicBezTo>
                  <a:cubicBezTo>
                    <a:pt x="7464" y="5179"/>
                    <a:pt x="6606" y="5780"/>
                    <a:pt x="5384" y="5780"/>
                  </a:cubicBezTo>
                  <a:cubicBezTo>
                    <a:pt x="4819" y="5780"/>
                    <a:pt x="4363" y="5689"/>
                    <a:pt x="3925" y="5452"/>
                  </a:cubicBezTo>
                  <a:cubicBezTo>
                    <a:pt x="3816" y="5470"/>
                    <a:pt x="3706" y="5489"/>
                    <a:pt x="3597" y="5489"/>
                  </a:cubicBezTo>
                  <a:cubicBezTo>
                    <a:pt x="3177" y="5489"/>
                    <a:pt x="2885" y="5398"/>
                    <a:pt x="2593" y="5069"/>
                  </a:cubicBezTo>
                  <a:cubicBezTo>
                    <a:pt x="3177" y="4321"/>
                    <a:pt x="4928" y="2971"/>
                    <a:pt x="7080" y="3665"/>
                  </a:cubicBezTo>
                  <a:cubicBezTo>
                    <a:pt x="8230" y="4048"/>
                    <a:pt x="8521" y="3172"/>
                    <a:pt x="8230" y="2845"/>
                  </a:cubicBezTo>
                  <a:cubicBezTo>
                    <a:pt x="7153" y="1623"/>
                    <a:pt x="4709" y="2717"/>
                    <a:pt x="4618" y="2808"/>
                  </a:cubicBezTo>
                  <a:cubicBezTo>
                    <a:pt x="5585" y="1349"/>
                    <a:pt x="9014" y="929"/>
                    <a:pt x="9342" y="2935"/>
                  </a:cubicBezTo>
                  <a:close/>
                  <a:moveTo>
                    <a:pt x="6041" y="1258"/>
                  </a:moveTo>
                  <a:cubicBezTo>
                    <a:pt x="6059" y="1258"/>
                    <a:pt x="5275" y="966"/>
                    <a:pt x="4181" y="1440"/>
                  </a:cubicBezTo>
                  <a:cubicBezTo>
                    <a:pt x="4162" y="1459"/>
                    <a:pt x="4035" y="1386"/>
                    <a:pt x="4035" y="1386"/>
                  </a:cubicBezTo>
                  <a:cubicBezTo>
                    <a:pt x="5092" y="692"/>
                    <a:pt x="6023" y="401"/>
                    <a:pt x="6807" y="510"/>
                  </a:cubicBezTo>
                  <a:cubicBezTo>
                    <a:pt x="6315" y="73"/>
                    <a:pt x="5749" y="0"/>
                    <a:pt x="4928" y="0"/>
                  </a:cubicBezTo>
                  <a:cubicBezTo>
                    <a:pt x="4016" y="0"/>
                    <a:pt x="3213" y="346"/>
                    <a:pt x="2721" y="875"/>
                  </a:cubicBezTo>
                  <a:cubicBezTo>
                    <a:pt x="2557" y="838"/>
                    <a:pt x="2393" y="820"/>
                    <a:pt x="2229" y="820"/>
                  </a:cubicBezTo>
                  <a:cubicBezTo>
                    <a:pt x="1006" y="820"/>
                    <a:pt x="-69" y="1933"/>
                    <a:pt x="4" y="3190"/>
                  </a:cubicBezTo>
                  <a:cubicBezTo>
                    <a:pt x="77" y="4449"/>
                    <a:pt x="1444" y="5252"/>
                    <a:pt x="2229" y="5033"/>
                  </a:cubicBezTo>
                  <a:cubicBezTo>
                    <a:pt x="2247" y="5033"/>
                    <a:pt x="2265" y="5033"/>
                    <a:pt x="2284" y="5033"/>
                  </a:cubicBezTo>
                  <a:cubicBezTo>
                    <a:pt x="2466" y="4193"/>
                    <a:pt x="3177" y="2261"/>
                    <a:pt x="6041" y="1258"/>
                  </a:cubicBezTo>
                  <a:close/>
                  <a:moveTo>
                    <a:pt x="12625" y="2407"/>
                  </a:moveTo>
                  <a:cubicBezTo>
                    <a:pt x="12771" y="1769"/>
                    <a:pt x="12771" y="1769"/>
                    <a:pt x="12771" y="1769"/>
                  </a:cubicBezTo>
                  <a:cubicBezTo>
                    <a:pt x="10309" y="1769"/>
                    <a:pt x="10309" y="1769"/>
                    <a:pt x="10309" y="1769"/>
                  </a:cubicBezTo>
                  <a:cubicBezTo>
                    <a:pt x="10254" y="2006"/>
                    <a:pt x="10254" y="2006"/>
                    <a:pt x="10254" y="2006"/>
                  </a:cubicBezTo>
                  <a:cubicBezTo>
                    <a:pt x="10236" y="2115"/>
                    <a:pt x="10254" y="2206"/>
                    <a:pt x="10309" y="2279"/>
                  </a:cubicBezTo>
                  <a:cubicBezTo>
                    <a:pt x="10364" y="2352"/>
                    <a:pt x="10437" y="2389"/>
                    <a:pt x="10546" y="2389"/>
                  </a:cubicBezTo>
                  <a:cubicBezTo>
                    <a:pt x="11696" y="2389"/>
                    <a:pt x="11696" y="2389"/>
                    <a:pt x="11696" y="2389"/>
                  </a:cubicBezTo>
                  <a:cubicBezTo>
                    <a:pt x="9671" y="4157"/>
                    <a:pt x="9671" y="4157"/>
                    <a:pt x="9671" y="4157"/>
                  </a:cubicBezTo>
                  <a:cubicBezTo>
                    <a:pt x="9543" y="4759"/>
                    <a:pt x="9543" y="4759"/>
                    <a:pt x="9543" y="4759"/>
                  </a:cubicBezTo>
                  <a:cubicBezTo>
                    <a:pt x="12133" y="4759"/>
                    <a:pt x="12133" y="4759"/>
                    <a:pt x="12133" y="4759"/>
                  </a:cubicBezTo>
                  <a:cubicBezTo>
                    <a:pt x="12297" y="4102"/>
                    <a:pt x="12297" y="4102"/>
                    <a:pt x="12297" y="4102"/>
                  </a:cubicBezTo>
                  <a:cubicBezTo>
                    <a:pt x="10637" y="4102"/>
                    <a:pt x="10637" y="4102"/>
                    <a:pt x="10637" y="4102"/>
                  </a:cubicBezTo>
                  <a:close/>
                  <a:moveTo>
                    <a:pt x="14267" y="2917"/>
                  </a:moveTo>
                  <a:cubicBezTo>
                    <a:pt x="14231" y="2917"/>
                    <a:pt x="14103" y="2898"/>
                    <a:pt x="14049" y="2881"/>
                  </a:cubicBezTo>
                  <a:cubicBezTo>
                    <a:pt x="13684" y="2790"/>
                    <a:pt x="13520" y="2699"/>
                    <a:pt x="13538" y="2571"/>
                  </a:cubicBezTo>
                  <a:cubicBezTo>
                    <a:pt x="13556" y="2480"/>
                    <a:pt x="13611" y="2425"/>
                    <a:pt x="13684" y="2370"/>
                  </a:cubicBezTo>
                  <a:cubicBezTo>
                    <a:pt x="13775" y="2334"/>
                    <a:pt x="13885" y="2297"/>
                    <a:pt x="14049" y="2297"/>
                  </a:cubicBezTo>
                  <a:cubicBezTo>
                    <a:pt x="14194" y="2297"/>
                    <a:pt x="14322" y="2334"/>
                    <a:pt x="14395" y="2407"/>
                  </a:cubicBezTo>
                  <a:cubicBezTo>
                    <a:pt x="14413" y="2443"/>
                    <a:pt x="14431" y="2462"/>
                    <a:pt x="14468" y="2498"/>
                  </a:cubicBezTo>
                  <a:cubicBezTo>
                    <a:pt x="14504" y="2626"/>
                    <a:pt x="14595" y="2680"/>
                    <a:pt x="14741" y="2680"/>
                  </a:cubicBezTo>
                  <a:cubicBezTo>
                    <a:pt x="15234" y="2680"/>
                    <a:pt x="15234" y="2680"/>
                    <a:pt x="15234" y="2680"/>
                  </a:cubicBezTo>
                  <a:cubicBezTo>
                    <a:pt x="15289" y="2389"/>
                    <a:pt x="15216" y="2152"/>
                    <a:pt x="15052" y="1951"/>
                  </a:cubicBezTo>
                  <a:cubicBezTo>
                    <a:pt x="14851" y="1787"/>
                    <a:pt x="14559" y="1696"/>
                    <a:pt x="14176" y="1696"/>
                  </a:cubicBezTo>
                  <a:cubicBezTo>
                    <a:pt x="13812" y="1696"/>
                    <a:pt x="13501" y="1787"/>
                    <a:pt x="13228" y="1951"/>
                  </a:cubicBezTo>
                  <a:cubicBezTo>
                    <a:pt x="12972" y="2152"/>
                    <a:pt x="12808" y="2389"/>
                    <a:pt x="12735" y="2662"/>
                  </a:cubicBezTo>
                  <a:cubicBezTo>
                    <a:pt x="12698" y="2898"/>
                    <a:pt x="12717" y="3063"/>
                    <a:pt x="12844" y="3209"/>
                  </a:cubicBezTo>
                  <a:cubicBezTo>
                    <a:pt x="12954" y="3336"/>
                    <a:pt x="13191" y="3464"/>
                    <a:pt x="13556" y="3555"/>
                  </a:cubicBezTo>
                  <a:cubicBezTo>
                    <a:pt x="13629" y="3574"/>
                    <a:pt x="13720" y="3592"/>
                    <a:pt x="13848" y="3628"/>
                  </a:cubicBezTo>
                  <a:cubicBezTo>
                    <a:pt x="14158" y="3683"/>
                    <a:pt x="14286" y="3792"/>
                    <a:pt x="14249" y="3920"/>
                  </a:cubicBezTo>
                  <a:cubicBezTo>
                    <a:pt x="14231" y="4011"/>
                    <a:pt x="14176" y="4084"/>
                    <a:pt x="14067" y="4139"/>
                  </a:cubicBezTo>
                  <a:cubicBezTo>
                    <a:pt x="13957" y="4193"/>
                    <a:pt x="13848" y="4212"/>
                    <a:pt x="13702" y="4212"/>
                  </a:cubicBezTo>
                  <a:cubicBezTo>
                    <a:pt x="13520" y="4212"/>
                    <a:pt x="13374" y="4175"/>
                    <a:pt x="13282" y="4102"/>
                  </a:cubicBezTo>
                  <a:cubicBezTo>
                    <a:pt x="13191" y="4029"/>
                    <a:pt x="13155" y="3920"/>
                    <a:pt x="13191" y="3774"/>
                  </a:cubicBezTo>
                  <a:cubicBezTo>
                    <a:pt x="12425" y="3774"/>
                    <a:pt x="12425" y="3774"/>
                    <a:pt x="12425" y="3774"/>
                  </a:cubicBezTo>
                  <a:cubicBezTo>
                    <a:pt x="12407" y="3811"/>
                    <a:pt x="12407" y="3811"/>
                    <a:pt x="12407" y="3811"/>
                  </a:cubicBezTo>
                  <a:cubicBezTo>
                    <a:pt x="12334" y="4139"/>
                    <a:pt x="12388" y="4394"/>
                    <a:pt x="12571" y="4558"/>
                  </a:cubicBezTo>
                  <a:cubicBezTo>
                    <a:pt x="12735" y="4722"/>
                    <a:pt x="13045" y="4814"/>
                    <a:pt x="13465" y="4814"/>
                  </a:cubicBezTo>
                  <a:cubicBezTo>
                    <a:pt x="13921" y="4814"/>
                    <a:pt x="14267" y="4741"/>
                    <a:pt x="14541" y="4576"/>
                  </a:cubicBezTo>
                  <a:cubicBezTo>
                    <a:pt x="14814" y="4394"/>
                    <a:pt x="14997" y="4139"/>
                    <a:pt x="15070" y="3811"/>
                  </a:cubicBezTo>
                  <a:cubicBezTo>
                    <a:pt x="15125" y="3574"/>
                    <a:pt x="15088" y="3391"/>
                    <a:pt x="14979" y="3263"/>
                  </a:cubicBezTo>
                  <a:cubicBezTo>
                    <a:pt x="14869" y="3136"/>
                    <a:pt x="14614" y="3026"/>
                    <a:pt x="14267" y="2917"/>
                  </a:cubicBezTo>
                  <a:close/>
                  <a:moveTo>
                    <a:pt x="17076" y="3902"/>
                  </a:moveTo>
                  <a:cubicBezTo>
                    <a:pt x="17022" y="3938"/>
                    <a:pt x="16985" y="3956"/>
                    <a:pt x="16967" y="3975"/>
                  </a:cubicBezTo>
                  <a:cubicBezTo>
                    <a:pt x="16949" y="4011"/>
                    <a:pt x="16839" y="4084"/>
                    <a:pt x="16821" y="4084"/>
                  </a:cubicBezTo>
                  <a:cubicBezTo>
                    <a:pt x="16711" y="4139"/>
                    <a:pt x="16602" y="4157"/>
                    <a:pt x="16474" y="4157"/>
                  </a:cubicBezTo>
                  <a:cubicBezTo>
                    <a:pt x="16274" y="4157"/>
                    <a:pt x="16146" y="4102"/>
                    <a:pt x="16073" y="3975"/>
                  </a:cubicBezTo>
                  <a:cubicBezTo>
                    <a:pt x="15982" y="3847"/>
                    <a:pt x="15964" y="3592"/>
                    <a:pt x="16037" y="3245"/>
                  </a:cubicBezTo>
                  <a:cubicBezTo>
                    <a:pt x="16128" y="2898"/>
                    <a:pt x="16237" y="2662"/>
                    <a:pt x="16420" y="2516"/>
                  </a:cubicBezTo>
                  <a:cubicBezTo>
                    <a:pt x="16547" y="2407"/>
                    <a:pt x="16693" y="2352"/>
                    <a:pt x="16857" y="2352"/>
                  </a:cubicBezTo>
                  <a:cubicBezTo>
                    <a:pt x="17040" y="2352"/>
                    <a:pt x="17168" y="2407"/>
                    <a:pt x="17241" y="2516"/>
                  </a:cubicBezTo>
                  <a:cubicBezTo>
                    <a:pt x="17259" y="2553"/>
                    <a:pt x="17295" y="2607"/>
                    <a:pt x="17314" y="2680"/>
                  </a:cubicBezTo>
                  <a:cubicBezTo>
                    <a:pt x="18098" y="2680"/>
                    <a:pt x="18098" y="2680"/>
                    <a:pt x="18098" y="2680"/>
                  </a:cubicBezTo>
                  <a:cubicBezTo>
                    <a:pt x="18098" y="2462"/>
                    <a:pt x="18043" y="2261"/>
                    <a:pt x="17934" y="2097"/>
                  </a:cubicBezTo>
                  <a:cubicBezTo>
                    <a:pt x="17752" y="1824"/>
                    <a:pt x="17441" y="1696"/>
                    <a:pt x="16985" y="1696"/>
                  </a:cubicBezTo>
                  <a:cubicBezTo>
                    <a:pt x="16547" y="1696"/>
                    <a:pt x="16183" y="1842"/>
                    <a:pt x="15891" y="2115"/>
                  </a:cubicBezTo>
                  <a:cubicBezTo>
                    <a:pt x="15599" y="2389"/>
                    <a:pt x="15398" y="2753"/>
                    <a:pt x="15271" y="3245"/>
                  </a:cubicBezTo>
                  <a:cubicBezTo>
                    <a:pt x="15161" y="3738"/>
                    <a:pt x="15198" y="4139"/>
                    <a:pt x="15380" y="4394"/>
                  </a:cubicBezTo>
                  <a:cubicBezTo>
                    <a:pt x="15544" y="4686"/>
                    <a:pt x="15854" y="4814"/>
                    <a:pt x="16292" y="4814"/>
                  </a:cubicBezTo>
                  <a:cubicBezTo>
                    <a:pt x="16638" y="4814"/>
                    <a:pt x="16949" y="4722"/>
                    <a:pt x="17222" y="4558"/>
                  </a:cubicBezTo>
                  <a:cubicBezTo>
                    <a:pt x="17496" y="4394"/>
                    <a:pt x="17697" y="4157"/>
                    <a:pt x="17861" y="3829"/>
                  </a:cubicBezTo>
                  <a:cubicBezTo>
                    <a:pt x="17295" y="3829"/>
                    <a:pt x="17295" y="3829"/>
                    <a:pt x="17295" y="3829"/>
                  </a:cubicBezTo>
                  <a:cubicBezTo>
                    <a:pt x="17204" y="3829"/>
                    <a:pt x="17131" y="3847"/>
                    <a:pt x="17076" y="3902"/>
                  </a:cubicBezTo>
                  <a:close/>
                  <a:moveTo>
                    <a:pt x="20505" y="3574"/>
                  </a:moveTo>
                  <a:cubicBezTo>
                    <a:pt x="20451" y="3865"/>
                    <a:pt x="20341" y="4102"/>
                    <a:pt x="20195" y="4266"/>
                  </a:cubicBezTo>
                  <a:cubicBezTo>
                    <a:pt x="20050" y="4449"/>
                    <a:pt x="19886" y="4558"/>
                    <a:pt x="19721" y="4631"/>
                  </a:cubicBezTo>
                  <a:cubicBezTo>
                    <a:pt x="19539" y="4722"/>
                    <a:pt x="19357" y="4777"/>
                    <a:pt x="19174" y="4795"/>
                  </a:cubicBezTo>
                  <a:cubicBezTo>
                    <a:pt x="18992" y="4814"/>
                    <a:pt x="18846" y="4814"/>
                    <a:pt x="18700" y="4814"/>
                  </a:cubicBezTo>
                  <a:cubicBezTo>
                    <a:pt x="18444" y="4814"/>
                    <a:pt x="18207" y="4741"/>
                    <a:pt x="18043" y="4595"/>
                  </a:cubicBezTo>
                  <a:cubicBezTo>
                    <a:pt x="17879" y="4449"/>
                    <a:pt x="17824" y="4212"/>
                    <a:pt x="17916" y="3865"/>
                  </a:cubicBezTo>
                  <a:cubicBezTo>
                    <a:pt x="17988" y="3555"/>
                    <a:pt x="18116" y="3336"/>
                    <a:pt x="18335" y="3190"/>
                  </a:cubicBezTo>
                  <a:cubicBezTo>
                    <a:pt x="18554" y="3063"/>
                    <a:pt x="18809" y="2971"/>
                    <a:pt x="19101" y="2917"/>
                  </a:cubicBezTo>
                  <a:cubicBezTo>
                    <a:pt x="19138" y="2917"/>
                    <a:pt x="19357" y="2881"/>
                    <a:pt x="19430" y="2881"/>
                  </a:cubicBezTo>
                  <a:cubicBezTo>
                    <a:pt x="19776" y="2826"/>
                    <a:pt x="19958" y="2735"/>
                    <a:pt x="19995" y="2589"/>
                  </a:cubicBezTo>
                  <a:cubicBezTo>
                    <a:pt x="20013" y="2480"/>
                    <a:pt x="19977" y="2407"/>
                    <a:pt x="19867" y="2370"/>
                  </a:cubicBezTo>
                  <a:cubicBezTo>
                    <a:pt x="19758" y="2334"/>
                    <a:pt x="19649" y="2316"/>
                    <a:pt x="19557" y="2316"/>
                  </a:cubicBezTo>
                  <a:cubicBezTo>
                    <a:pt x="19448" y="2316"/>
                    <a:pt x="19357" y="2334"/>
                    <a:pt x="19265" y="2370"/>
                  </a:cubicBezTo>
                  <a:cubicBezTo>
                    <a:pt x="19174" y="2389"/>
                    <a:pt x="19101" y="2443"/>
                    <a:pt x="19046" y="2534"/>
                  </a:cubicBezTo>
                  <a:cubicBezTo>
                    <a:pt x="18298" y="2534"/>
                    <a:pt x="18298" y="2534"/>
                    <a:pt x="18298" y="2534"/>
                  </a:cubicBezTo>
                  <a:cubicBezTo>
                    <a:pt x="18371" y="2297"/>
                    <a:pt x="18517" y="2115"/>
                    <a:pt x="18736" y="1951"/>
                  </a:cubicBezTo>
                  <a:cubicBezTo>
                    <a:pt x="18973" y="1787"/>
                    <a:pt x="19284" y="1696"/>
                    <a:pt x="19667" y="1696"/>
                  </a:cubicBezTo>
                  <a:cubicBezTo>
                    <a:pt x="20086" y="1696"/>
                    <a:pt x="20396" y="1769"/>
                    <a:pt x="20560" y="1915"/>
                  </a:cubicBezTo>
                  <a:cubicBezTo>
                    <a:pt x="20743" y="2061"/>
                    <a:pt x="20816" y="2279"/>
                    <a:pt x="20743" y="2534"/>
                  </a:cubicBezTo>
                  <a:close/>
                  <a:moveTo>
                    <a:pt x="19849" y="3245"/>
                  </a:moveTo>
                  <a:cubicBezTo>
                    <a:pt x="19740" y="3300"/>
                    <a:pt x="19576" y="3355"/>
                    <a:pt x="19375" y="3391"/>
                  </a:cubicBezTo>
                  <a:cubicBezTo>
                    <a:pt x="19101" y="3446"/>
                    <a:pt x="19101" y="3446"/>
                    <a:pt x="19101" y="3446"/>
                  </a:cubicBezTo>
                  <a:cubicBezTo>
                    <a:pt x="18955" y="3501"/>
                    <a:pt x="18864" y="3537"/>
                    <a:pt x="18773" y="3592"/>
                  </a:cubicBezTo>
                  <a:cubicBezTo>
                    <a:pt x="18718" y="3683"/>
                    <a:pt x="18663" y="3774"/>
                    <a:pt x="18645" y="3847"/>
                  </a:cubicBezTo>
                  <a:cubicBezTo>
                    <a:pt x="18627" y="3956"/>
                    <a:pt x="18627" y="4048"/>
                    <a:pt x="18681" y="4120"/>
                  </a:cubicBezTo>
                  <a:cubicBezTo>
                    <a:pt x="18736" y="4175"/>
                    <a:pt x="18827" y="4212"/>
                    <a:pt x="18955" y="4212"/>
                  </a:cubicBezTo>
                  <a:cubicBezTo>
                    <a:pt x="19174" y="4212"/>
                    <a:pt x="19338" y="4157"/>
                    <a:pt x="19503" y="4029"/>
                  </a:cubicBezTo>
                  <a:cubicBezTo>
                    <a:pt x="19649" y="3902"/>
                    <a:pt x="19740" y="3738"/>
                    <a:pt x="19794" y="3537"/>
                  </a:cubicBezTo>
                  <a:close/>
                  <a:moveTo>
                    <a:pt x="22038" y="984"/>
                  </a:moveTo>
                  <a:cubicBezTo>
                    <a:pt x="21983" y="911"/>
                    <a:pt x="21892" y="893"/>
                    <a:pt x="21801" y="893"/>
                  </a:cubicBezTo>
                  <a:cubicBezTo>
                    <a:pt x="21381" y="893"/>
                    <a:pt x="21381" y="893"/>
                    <a:pt x="21381" y="893"/>
                  </a:cubicBezTo>
                  <a:cubicBezTo>
                    <a:pt x="20505" y="4759"/>
                    <a:pt x="20505" y="4759"/>
                    <a:pt x="20505" y="4759"/>
                  </a:cubicBezTo>
                  <a:cubicBezTo>
                    <a:pt x="21290" y="4759"/>
                    <a:pt x="21290" y="4759"/>
                    <a:pt x="21290" y="4759"/>
                  </a:cubicBezTo>
                  <a:cubicBezTo>
                    <a:pt x="22092" y="1258"/>
                    <a:pt x="22092" y="1258"/>
                    <a:pt x="22092" y="1258"/>
                  </a:cubicBezTo>
                  <a:cubicBezTo>
                    <a:pt x="22111" y="1148"/>
                    <a:pt x="22092" y="1057"/>
                    <a:pt x="22038" y="984"/>
                  </a:cubicBezTo>
                  <a:close/>
                  <a:moveTo>
                    <a:pt x="23844" y="3829"/>
                  </a:moveTo>
                  <a:cubicBezTo>
                    <a:pt x="24409" y="3829"/>
                    <a:pt x="24409" y="3829"/>
                    <a:pt x="24409" y="3829"/>
                  </a:cubicBezTo>
                  <a:cubicBezTo>
                    <a:pt x="24245" y="4157"/>
                    <a:pt x="24026" y="4394"/>
                    <a:pt x="23771" y="4558"/>
                  </a:cubicBezTo>
                  <a:cubicBezTo>
                    <a:pt x="23497" y="4722"/>
                    <a:pt x="23187" y="4814"/>
                    <a:pt x="22822" y="4814"/>
                  </a:cubicBezTo>
                  <a:cubicBezTo>
                    <a:pt x="22402" y="4814"/>
                    <a:pt x="22092" y="4686"/>
                    <a:pt x="21910" y="4394"/>
                  </a:cubicBezTo>
                  <a:cubicBezTo>
                    <a:pt x="21746" y="4139"/>
                    <a:pt x="21710" y="3738"/>
                    <a:pt x="21819" y="3245"/>
                  </a:cubicBezTo>
                  <a:cubicBezTo>
                    <a:pt x="21928" y="2753"/>
                    <a:pt x="22129" y="2389"/>
                    <a:pt x="22421" y="2115"/>
                  </a:cubicBezTo>
                  <a:cubicBezTo>
                    <a:pt x="22731" y="1842"/>
                    <a:pt x="23096" y="1696"/>
                    <a:pt x="23534" y="1696"/>
                  </a:cubicBezTo>
                  <a:cubicBezTo>
                    <a:pt x="23971" y="1696"/>
                    <a:pt x="24299" y="1824"/>
                    <a:pt x="24482" y="2097"/>
                  </a:cubicBezTo>
                  <a:cubicBezTo>
                    <a:pt x="24664" y="2389"/>
                    <a:pt x="24701" y="2772"/>
                    <a:pt x="24573" y="3263"/>
                  </a:cubicBezTo>
                  <a:cubicBezTo>
                    <a:pt x="24573" y="3300"/>
                    <a:pt x="24537" y="3446"/>
                    <a:pt x="24518" y="3464"/>
                  </a:cubicBezTo>
                  <a:cubicBezTo>
                    <a:pt x="22567" y="3464"/>
                    <a:pt x="22567" y="3464"/>
                    <a:pt x="22567" y="3464"/>
                  </a:cubicBezTo>
                  <a:cubicBezTo>
                    <a:pt x="22530" y="3701"/>
                    <a:pt x="22548" y="3865"/>
                    <a:pt x="22621" y="3975"/>
                  </a:cubicBezTo>
                  <a:cubicBezTo>
                    <a:pt x="22694" y="4102"/>
                    <a:pt x="22822" y="4175"/>
                    <a:pt x="23023" y="4157"/>
                  </a:cubicBezTo>
                  <a:cubicBezTo>
                    <a:pt x="23297" y="4157"/>
                    <a:pt x="23406" y="4066"/>
                    <a:pt x="23443" y="4048"/>
                  </a:cubicBezTo>
                  <a:cubicBezTo>
                    <a:pt x="23461" y="4029"/>
                    <a:pt x="23552" y="3938"/>
                    <a:pt x="23625" y="3902"/>
                  </a:cubicBezTo>
                  <a:cubicBezTo>
                    <a:pt x="23680" y="3847"/>
                    <a:pt x="23753" y="3829"/>
                    <a:pt x="23844" y="3829"/>
                  </a:cubicBezTo>
                  <a:close/>
                  <a:moveTo>
                    <a:pt x="22694" y="2953"/>
                  </a:moveTo>
                  <a:cubicBezTo>
                    <a:pt x="23844" y="2953"/>
                    <a:pt x="23844" y="2953"/>
                    <a:pt x="23844" y="2953"/>
                  </a:cubicBezTo>
                  <a:cubicBezTo>
                    <a:pt x="23862" y="2753"/>
                    <a:pt x="23844" y="2607"/>
                    <a:pt x="23789" y="2516"/>
                  </a:cubicBezTo>
                  <a:cubicBezTo>
                    <a:pt x="23716" y="2407"/>
                    <a:pt x="23588" y="2352"/>
                    <a:pt x="23406" y="2352"/>
                  </a:cubicBezTo>
                  <a:cubicBezTo>
                    <a:pt x="23242" y="2352"/>
                    <a:pt x="23096" y="2407"/>
                    <a:pt x="22968" y="2516"/>
                  </a:cubicBezTo>
                  <a:cubicBezTo>
                    <a:pt x="22822" y="2607"/>
                    <a:pt x="22731" y="2772"/>
                    <a:pt x="22694" y="2953"/>
                  </a:cubicBezTo>
                  <a:close/>
                  <a:moveTo>
                    <a:pt x="26689" y="1769"/>
                  </a:moveTo>
                  <a:cubicBezTo>
                    <a:pt x="26488" y="1769"/>
                    <a:pt x="26288" y="1787"/>
                    <a:pt x="26087" y="1842"/>
                  </a:cubicBezTo>
                  <a:cubicBezTo>
                    <a:pt x="25887" y="1897"/>
                    <a:pt x="25704" y="1988"/>
                    <a:pt x="25522" y="2097"/>
                  </a:cubicBezTo>
                  <a:cubicBezTo>
                    <a:pt x="25358" y="2206"/>
                    <a:pt x="25194" y="2370"/>
                    <a:pt x="25066" y="2571"/>
                  </a:cubicBezTo>
                  <a:cubicBezTo>
                    <a:pt x="24938" y="2772"/>
                    <a:pt x="24829" y="3008"/>
                    <a:pt x="24774" y="3300"/>
                  </a:cubicBezTo>
                  <a:cubicBezTo>
                    <a:pt x="24427" y="4759"/>
                    <a:pt x="24427" y="4759"/>
                    <a:pt x="24427" y="4759"/>
                  </a:cubicBezTo>
                  <a:cubicBezTo>
                    <a:pt x="25230" y="4759"/>
                    <a:pt x="25230" y="4759"/>
                    <a:pt x="25230" y="4759"/>
                  </a:cubicBezTo>
                  <a:cubicBezTo>
                    <a:pt x="25577" y="3227"/>
                    <a:pt x="25577" y="3227"/>
                    <a:pt x="25577" y="3227"/>
                  </a:cubicBezTo>
                  <a:cubicBezTo>
                    <a:pt x="25631" y="2990"/>
                    <a:pt x="25741" y="2845"/>
                    <a:pt x="25850" y="2717"/>
                  </a:cubicBezTo>
                  <a:cubicBezTo>
                    <a:pt x="26123" y="2407"/>
                    <a:pt x="26634" y="2443"/>
                    <a:pt x="26634" y="2443"/>
                  </a:cubicBezTo>
                  <a:cubicBezTo>
                    <a:pt x="26817" y="1769"/>
                    <a:pt x="26817" y="1769"/>
                    <a:pt x="26817" y="1769"/>
                  </a:cubicBezTo>
                  <a:cubicBezTo>
                    <a:pt x="26799" y="1769"/>
                    <a:pt x="26707" y="1769"/>
                    <a:pt x="26689" y="1769"/>
                  </a:cubicBezTo>
                  <a:close/>
                  <a:moveTo>
                    <a:pt x="26908" y="1185"/>
                  </a:moveTo>
                  <a:cubicBezTo>
                    <a:pt x="26926" y="1094"/>
                    <a:pt x="26926" y="1094"/>
                    <a:pt x="26926" y="1094"/>
                  </a:cubicBezTo>
                  <a:cubicBezTo>
                    <a:pt x="27346" y="1094"/>
                    <a:pt x="27346" y="1094"/>
                    <a:pt x="27346" y="1094"/>
                  </a:cubicBezTo>
                  <a:cubicBezTo>
                    <a:pt x="27328" y="1185"/>
                    <a:pt x="27328" y="1185"/>
                    <a:pt x="27328" y="1185"/>
                  </a:cubicBezTo>
                  <a:cubicBezTo>
                    <a:pt x="27182" y="1185"/>
                    <a:pt x="27182" y="1185"/>
                    <a:pt x="27182" y="1185"/>
                  </a:cubicBezTo>
                  <a:cubicBezTo>
                    <a:pt x="27091" y="1586"/>
                    <a:pt x="27091" y="1586"/>
                    <a:pt x="27091" y="1586"/>
                  </a:cubicBezTo>
                  <a:cubicBezTo>
                    <a:pt x="26981" y="1586"/>
                    <a:pt x="26981" y="1586"/>
                    <a:pt x="26981" y="1586"/>
                  </a:cubicBezTo>
                  <a:cubicBezTo>
                    <a:pt x="27072" y="1185"/>
                    <a:pt x="27072" y="1185"/>
                    <a:pt x="27072" y="1185"/>
                  </a:cubicBezTo>
                  <a:close/>
                  <a:moveTo>
                    <a:pt x="27601" y="1094"/>
                  </a:moveTo>
                  <a:cubicBezTo>
                    <a:pt x="27638" y="1459"/>
                    <a:pt x="27638" y="1459"/>
                    <a:pt x="27638" y="1459"/>
                  </a:cubicBezTo>
                  <a:cubicBezTo>
                    <a:pt x="27838" y="1094"/>
                    <a:pt x="27838" y="1094"/>
                    <a:pt x="27838" y="1094"/>
                  </a:cubicBezTo>
                  <a:cubicBezTo>
                    <a:pt x="28002" y="1094"/>
                    <a:pt x="28002" y="1094"/>
                    <a:pt x="28002" y="1094"/>
                  </a:cubicBezTo>
                  <a:cubicBezTo>
                    <a:pt x="27893" y="1586"/>
                    <a:pt x="27893" y="1586"/>
                    <a:pt x="27893" y="1586"/>
                  </a:cubicBezTo>
                  <a:cubicBezTo>
                    <a:pt x="27784" y="1586"/>
                    <a:pt x="27784" y="1586"/>
                    <a:pt x="27784" y="1586"/>
                  </a:cubicBezTo>
                  <a:cubicBezTo>
                    <a:pt x="27875" y="1185"/>
                    <a:pt x="27875" y="1185"/>
                    <a:pt x="27875" y="1185"/>
                  </a:cubicBezTo>
                  <a:cubicBezTo>
                    <a:pt x="27656" y="1586"/>
                    <a:pt x="27656" y="1586"/>
                    <a:pt x="27656" y="1586"/>
                  </a:cubicBezTo>
                  <a:cubicBezTo>
                    <a:pt x="27583" y="1586"/>
                    <a:pt x="27583" y="1586"/>
                    <a:pt x="27583" y="1586"/>
                  </a:cubicBezTo>
                  <a:cubicBezTo>
                    <a:pt x="27528" y="1185"/>
                    <a:pt x="27528" y="1185"/>
                    <a:pt x="27528" y="1185"/>
                  </a:cubicBezTo>
                  <a:cubicBezTo>
                    <a:pt x="27455" y="1586"/>
                    <a:pt x="27455" y="1586"/>
                    <a:pt x="27455" y="1586"/>
                  </a:cubicBezTo>
                  <a:cubicBezTo>
                    <a:pt x="27346" y="1586"/>
                    <a:pt x="27346" y="1586"/>
                    <a:pt x="27346" y="1586"/>
                  </a:cubicBezTo>
                  <a:cubicBezTo>
                    <a:pt x="27455" y="1094"/>
                    <a:pt x="27455" y="1094"/>
                    <a:pt x="27455" y="10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49"/>
            <p:cNvSpPr/>
            <p:nvPr/>
          </p:nvSpPr>
          <p:spPr>
            <a:xfrm>
              <a:off x="7604442" y="4839276"/>
              <a:ext cx="170600" cy="437574"/>
            </a:xfrm>
            <a:prstGeom prst="parallelogram">
              <a:avLst>
                <a:gd name="adj" fmla="val 91071"/>
              </a:avLst>
            </a:prstGeom>
            <a:solidFill>
              <a:schemeClr val="accent1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-blank-picture-left">
  <p:cSld name="White-blank-picture-left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8" name="Google Shape;638;p50"/>
          <p:cNvGrpSpPr/>
          <p:nvPr/>
        </p:nvGrpSpPr>
        <p:grpSpPr>
          <a:xfrm>
            <a:off x="3621134" y="1683963"/>
            <a:ext cx="5522867" cy="3477374"/>
            <a:chOff x="3621134" y="1683963"/>
            <a:chExt cx="5522867" cy="3477374"/>
          </a:xfrm>
        </p:grpSpPr>
        <p:sp>
          <p:nvSpPr>
            <p:cNvPr id="639" name="Google Shape;639;p50"/>
            <p:cNvSpPr/>
            <p:nvPr/>
          </p:nvSpPr>
          <p:spPr>
            <a:xfrm>
              <a:off x="3621134" y="1683963"/>
              <a:ext cx="5522867" cy="3477374"/>
            </a:xfrm>
            <a:custGeom>
              <a:avLst/>
              <a:gdLst/>
              <a:ahLst/>
              <a:cxnLst/>
              <a:rect l="l" t="t" r="r" b="b"/>
              <a:pathLst>
                <a:path w="5522867" h="3477374" extrusionOk="0">
                  <a:moveTo>
                    <a:pt x="3679029" y="0"/>
                  </a:moveTo>
                  <a:cubicBezTo>
                    <a:pt x="4293585" y="0"/>
                    <a:pt x="4716682" y="51245"/>
                    <a:pt x="5088121" y="371426"/>
                  </a:cubicBezTo>
                  <a:cubicBezTo>
                    <a:pt x="5241863" y="505945"/>
                    <a:pt x="5361358" y="653090"/>
                    <a:pt x="5450673" y="784474"/>
                  </a:cubicBezTo>
                  <a:lnTo>
                    <a:pt x="5522867" y="898196"/>
                  </a:lnTo>
                  <a:lnTo>
                    <a:pt x="5522867" y="3477374"/>
                  </a:lnTo>
                  <a:lnTo>
                    <a:pt x="605177" y="3477374"/>
                  </a:lnTo>
                  <a:lnTo>
                    <a:pt x="551670" y="3436512"/>
                  </a:lnTo>
                  <a:cubicBezTo>
                    <a:pt x="255410" y="3190022"/>
                    <a:pt x="27975" y="2831407"/>
                    <a:pt x="2351" y="2395822"/>
                  </a:cubicBezTo>
                  <a:cubicBezTo>
                    <a:pt x="-48896" y="1447578"/>
                    <a:pt x="745230" y="614944"/>
                    <a:pt x="1667680" y="614944"/>
                  </a:cubicBezTo>
                  <a:cubicBezTo>
                    <a:pt x="1796002" y="614944"/>
                    <a:pt x="1911206" y="627653"/>
                    <a:pt x="2026410" y="653481"/>
                  </a:cubicBezTo>
                  <a:cubicBezTo>
                    <a:pt x="2410559" y="256227"/>
                    <a:pt x="2999696" y="0"/>
                    <a:pt x="36790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50"/>
            <p:cNvSpPr/>
            <p:nvPr/>
          </p:nvSpPr>
          <p:spPr>
            <a:xfrm>
              <a:off x="4127278" y="1990328"/>
              <a:ext cx="5016722" cy="3153172"/>
            </a:xfrm>
            <a:custGeom>
              <a:avLst/>
              <a:gdLst/>
              <a:ahLst/>
              <a:cxnLst/>
              <a:rect l="l" t="t" r="r" b="b"/>
              <a:pathLst>
                <a:path w="5016722" h="3153172" extrusionOk="0">
                  <a:moveTo>
                    <a:pt x="3346761" y="0"/>
                  </a:moveTo>
                  <a:cubicBezTo>
                    <a:pt x="3905814" y="0"/>
                    <a:pt x="4290699" y="46617"/>
                    <a:pt x="4628592" y="337881"/>
                  </a:cubicBezTo>
                  <a:cubicBezTo>
                    <a:pt x="4768449" y="460251"/>
                    <a:pt x="4877152" y="594107"/>
                    <a:pt x="4958400" y="713625"/>
                  </a:cubicBezTo>
                  <a:lnTo>
                    <a:pt x="5016722" y="805495"/>
                  </a:lnTo>
                  <a:lnTo>
                    <a:pt x="5016722" y="3153172"/>
                  </a:lnTo>
                  <a:lnTo>
                    <a:pt x="537235" y="3153172"/>
                  </a:lnTo>
                  <a:lnTo>
                    <a:pt x="501846" y="3126147"/>
                  </a:lnTo>
                  <a:cubicBezTo>
                    <a:pt x="232343" y="2901918"/>
                    <a:pt x="25448" y="2575691"/>
                    <a:pt x="2139" y="2179445"/>
                  </a:cubicBezTo>
                  <a:cubicBezTo>
                    <a:pt x="-44480" y="1316842"/>
                    <a:pt x="677926" y="559406"/>
                    <a:pt x="1517065" y="559406"/>
                  </a:cubicBezTo>
                  <a:cubicBezTo>
                    <a:pt x="1633798" y="559406"/>
                    <a:pt x="1738597" y="570967"/>
                    <a:pt x="1843397" y="594462"/>
                  </a:cubicBezTo>
                  <a:cubicBezTo>
                    <a:pt x="2192851" y="233086"/>
                    <a:pt x="2728781" y="0"/>
                    <a:pt x="33467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50"/>
            <p:cNvSpPr/>
            <p:nvPr/>
          </p:nvSpPr>
          <p:spPr>
            <a:xfrm>
              <a:off x="5003058" y="2503032"/>
              <a:ext cx="4140942" cy="2640468"/>
            </a:xfrm>
            <a:custGeom>
              <a:avLst/>
              <a:gdLst/>
              <a:ahLst/>
              <a:cxnLst/>
              <a:rect l="l" t="t" r="r" b="b"/>
              <a:pathLst>
                <a:path w="4140942" h="2640468" extrusionOk="0">
                  <a:moveTo>
                    <a:pt x="2783350" y="0"/>
                  </a:moveTo>
                  <a:cubicBezTo>
                    <a:pt x="3248289" y="0"/>
                    <a:pt x="3568380" y="38770"/>
                    <a:pt x="3849391" y="281001"/>
                  </a:cubicBezTo>
                  <a:cubicBezTo>
                    <a:pt x="3965703" y="382770"/>
                    <a:pt x="4056107" y="494092"/>
                    <a:pt x="4123677" y="593490"/>
                  </a:cubicBezTo>
                  <a:lnTo>
                    <a:pt x="4140942" y="620686"/>
                  </a:lnTo>
                  <a:lnTo>
                    <a:pt x="4140942" y="2640468"/>
                  </a:lnTo>
                  <a:lnTo>
                    <a:pt x="470518" y="2640468"/>
                  </a:lnTo>
                  <a:lnTo>
                    <a:pt x="417364" y="2599874"/>
                  </a:lnTo>
                  <a:cubicBezTo>
                    <a:pt x="193230" y="2413394"/>
                    <a:pt x="21165" y="2142086"/>
                    <a:pt x="1779" y="1812546"/>
                  </a:cubicBezTo>
                  <a:cubicBezTo>
                    <a:pt x="-36992" y="1095158"/>
                    <a:pt x="563800" y="465233"/>
                    <a:pt x="1261674" y="465233"/>
                  </a:cubicBezTo>
                  <a:cubicBezTo>
                    <a:pt x="1358756" y="465233"/>
                    <a:pt x="1445913" y="474847"/>
                    <a:pt x="1533070" y="494387"/>
                  </a:cubicBezTo>
                  <a:cubicBezTo>
                    <a:pt x="1823695" y="193847"/>
                    <a:pt x="2269404" y="0"/>
                    <a:pt x="27833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50"/>
            <p:cNvSpPr/>
            <p:nvPr/>
          </p:nvSpPr>
          <p:spPr>
            <a:xfrm>
              <a:off x="5732446" y="2877092"/>
              <a:ext cx="3411555" cy="2266409"/>
            </a:xfrm>
            <a:custGeom>
              <a:avLst/>
              <a:gdLst/>
              <a:ahLst/>
              <a:cxnLst/>
              <a:rect l="l" t="t" r="r" b="b"/>
              <a:pathLst>
                <a:path w="3411555" h="2266409" extrusionOk="0">
                  <a:moveTo>
                    <a:pt x="2836065" y="1668958"/>
                  </a:moveTo>
                  <a:cubicBezTo>
                    <a:pt x="3013454" y="1671477"/>
                    <a:pt x="3200042" y="1700173"/>
                    <a:pt x="3393417" y="1763433"/>
                  </a:cubicBezTo>
                  <a:lnTo>
                    <a:pt x="3411555" y="1768199"/>
                  </a:lnTo>
                  <a:lnTo>
                    <a:pt x="3411555" y="2266409"/>
                  </a:lnTo>
                  <a:lnTo>
                    <a:pt x="1394165" y="2266409"/>
                  </a:lnTo>
                  <a:lnTo>
                    <a:pt x="1553027" y="2126603"/>
                  </a:lnTo>
                  <a:cubicBezTo>
                    <a:pt x="1854518" y="1889441"/>
                    <a:pt x="2303898" y="1661403"/>
                    <a:pt x="2836065" y="1668958"/>
                  </a:cubicBezTo>
                  <a:close/>
                  <a:moveTo>
                    <a:pt x="3411555" y="760857"/>
                  </a:moveTo>
                  <a:lnTo>
                    <a:pt x="3411555" y="1106063"/>
                  </a:lnTo>
                  <a:lnTo>
                    <a:pt x="3324077" y="1095805"/>
                  </a:lnTo>
                  <a:cubicBezTo>
                    <a:pt x="2808220" y="1063892"/>
                    <a:pt x="2244249" y="1322749"/>
                    <a:pt x="2217744" y="1349252"/>
                  </a:cubicBezTo>
                  <a:cubicBezTo>
                    <a:pt x="2420141" y="1041487"/>
                    <a:pt x="2847568" y="831476"/>
                    <a:pt x="3277298" y="772471"/>
                  </a:cubicBezTo>
                  <a:close/>
                  <a:moveTo>
                    <a:pt x="2362082" y="0"/>
                  </a:moveTo>
                  <a:cubicBezTo>
                    <a:pt x="2757468" y="0"/>
                    <a:pt x="3027330" y="38550"/>
                    <a:pt x="3268201" y="240861"/>
                  </a:cubicBezTo>
                  <a:cubicBezTo>
                    <a:pt x="2892245" y="192750"/>
                    <a:pt x="2449055" y="337390"/>
                    <a:pt x="1938014" y="664911"/>
                  </a:cubicBezTo>
                  <a:cubicBezTo>
                    <a:pt x="1938014" y="664911"/>
                    <a:pt x="1995995" y="693901"/>
                    <a:pt x="2005556" y="693901"/>
                  </a:cubicBezTo>
                  <a:cubicBezTo>
                    <a:pt x="2526158" y="472161"/>
                    <a:pt x="2901805" y="597680"/>
                    <a:pt x="2901805" y="607240"/>
                  </a:cubicBezTo>
                  <a:cubicBezTo>
                    <a:pt x="1696063" y="1020381"/>
                    <a:pt x="1287256" y="1787464"/>
                    <a:pt x="1145836" y="2237440"/>
                  </a:cubicBezTo>
                  <a:lnTo>
                    <a:pt x="1137460" y="2266409"/>
                  </a:lnTo>
                  <a:lnTo>
                    <a:pt x="452658" y="2266409"/>
                  </a:lnTo>
                  <a:lnTo>
                    <a:pt x="409594" y="2238023"/>
                  </a:lnTo>
                  <a:cubicBezTo>
                    <a:pt x="193935" y="2081471"/>
                    <a:pt x="20453" y="1835753"/>
                    <a:pt x="1177" y="1532133"/>
                  </a:cubicBezTo>
                  <a:cubicBezTo>
                    <a:pt x="-27814" y="925201"/>
                    <a:pt x="483227" y="395061"/>
                    <a:pt x="1071063" y="395061"/>
                  </a:cubicBezTo>
                  <a:cubicBezTo>
                    <a:pt x="1148167" y="395061"/>
                    <a:pt x="1225270" y="404930"/>
                    <a:pt x="1302373" y="424051"/>
                  </a:cubicBezTo>
                  <a:cubicBezTo>
                    <a:pt x="1542936" y="163761"/>
                    <a:pt x="1928453" y="0"/>
                    <a:pt x="2362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3" name="Google Shape;643;p50"/>
          <p:cNvSpPr/>
          <p:nvPr/>
        </p:nvSpPr>
        <p:spPr>
          <a:xfrm rot="10800000" flipH="1">
            <a:off x="0" y="1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29803"/>
                </a:srgbClr>
              </a:gs>
              <a:gs pos="55000">
                <a:schemeClr val="lt1"/>
              </a:gs>
              <a:gs pos="100000">
                <a:schemeClr val="lt1"/>
              </a:gs>
            </a:gsLst>
            <a:lin ang="7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50"/>
          <p:cNvSpPr txBox="1"/>
          <p:nvPr/>
        </p:nvSpPr>
        <p:spPr>
          <a:xfrm>
            <a:off x="504431" y="4860425"/>
            <a:ext cx="3117232" cy="22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rgbClr val="ACAFB6"/>
                </a:solidFill>
                <a:latin typeface="Arial"/>
                <a:ea typeface="Arial"/>
                <a:cs typeface="Arial"/>
                <a:sym typeface="Arial"/>
              </a:rPr>
              <a:t>©2019 Zscaler, Inc. All rights reserved. </a:t>
            </a:r>
            <a:endParaRPr/>
          </a:p>
        </p:txBody>
      </p:sp>
      <p:sp>
        <p:nvSpPr>
          <p:cNvPr id="645" name="Google Shape;645;p50"/>
          <p:cNvSpPr txBox="1"/>
          <p:nvPr/>
        </p:nvSpPr>
        <p:spPr>
          <a:xfrm>
            <a:off x="182391" y="4824761"/>
            <a:ext cx="217543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6" name="Google Shape;646;p50"/>
          <p:cNvCxnSpPr/>
          <p:nvPr/>
        </p:nvCxnSpPr>
        <p:spPr>
          <a:xfrm>
            <a:off x="439379" y="4916360"/>
            <a:ext cx="0" cy="91440"/>
          </a:xfrm>
          <a:prstGeom prst="straightConnector1">
            <a:avLst/>
          </a:prstGeom>
          <a:noFill/>
          <a:ln w="9525" cap="flat" cmpd="sng">
            <a:solidFill>
              <a:srgbClr val="ACAFB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7" name="Google Shape;647;p50"/>
          <p:cNvSpPr>
            <a:spLocks noGrp="1"/>
          </p:cNvSpPr>
          <p:nvPr>
            <p:ph type="pic" idx="2"/>
          </p:nvPr>
        </p:nvSpPr>
        <p:spPr>
          <a:xfrm>
            <a:off x="-2350164" y="0"/>
            <a:ext cx="6444884" cy="5143501"/>
          </a:xfrm>
          <a:prstGeom prst="parallelogram">
            <a:avLst>
              <a:gd name="adj" fmla="val 3785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097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648" name="Google Shape;648;p50"/>
          <p:cNvGrpSpPr/>
          <p:nvPr/>
        </p:nvGrpSpPr>
        <p:grpSpPr>
          <a:xfrm>
            <a:off x="5932448" y="4839276"/>
            <a:ext cx="2893671" cy="437574"/>
            <a:chOff x="5932448" y="4839276"/>
            <a:chExt cx="2893671" cy="437574"/>
          </a:xfrm>
        </p:grpSpPr>
        <p:sp>
          <p:nvSpPr>
            <p:cNvPr id="649" name="Google Shape;649;p50"/>
            <p:cNvSpPr txBox="1"/>
            <p:nvPr/>
          </p:nvSpPr>
          <p:spPr>
            <a:xfrm>
              <a:off x="5932448" y="4860425"/>
              <a:ext cx="1692645" cy="220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Securing your cloud transformation</a:t>
              </a:r>
              <a:endParaRPr/>
            </a:p>
          </p:txBody>
        </p:sp>
        <p:sp>
          <p:nvSpPr>
            <p:cNvPr id="650" name="Google Shape;650;p50"/>
            <p:cNvSpPr/>
            <p:nvPr/>
          </p:nvSpPr>
          <p:spPr>
            <a:xfrm>
              <a:off x="7851401" y="4844351"/>
              <a:ext cx="974718" cy="201168"/>
            </a:xfrm>
            <a:custGeom>
              <a:avLst/>
              <a:gdLst/>
              <a:ahLst/>
              <a:cxnLst/>
              <a:rect l="l" t="t" r="r" b="b"/>
              <a:pathLst>
                <a:path w="28002" h="5780" extrusionOk="0">
                  <a:moveTo>
                    <a:pt x="9342" y="2935"/>
                  </a:moveTo>
                  <a:cubicBezTo>
                    <a:pt x="9488" y="3865"/>
                    <a:pt x="8686" y="4394"/>
                    <a:pt x="7865" y="4449"/>
                  </a:cubicBezTo>
                  <a:cubicBezTo>
                    <a:pt x="7464" y="5179"/>
                    <a:pt x="6606" y="5780"/>
                    <a:pt x="5384" y="5780"/>
                  </a:cubicBezTo>
                  <a:cubicBezTo>
                    <a:pt x="4819" y="5780"/>
                    <a:pt x="4363" y="5689"/>
                    <a:pt x="3925" y="5452"/>
                  </a:cubicBezTo>
                  <a:cubicBezTo>
                    <a:pt x="3816" y="5470"/>
                    <a:pt x="3706" y="5489"/>
                    <a:pt x="3597" y="5489"/>
                  </a:cubicBezTo>
                  <a:cubicBezTo>
                    <a:pt x="3177" y="5489"/>
                    <a:pt x="2885" y="5398"/>
                    <a:pt x="2593" y="5069"/>
                  </a:cubicBezTo>
                  <a:cubicBezTo>
                    <a:pt x="3177" y="4321"/>
                    <a:pt x="4928" y="2971"/>
                    <a:pt x="7080" y="3665"/>
                  </a:cubicBezTo>
                  <a:cubicBezTo>
                    <a:pt x="8230" y="4048"/>
                    <a:pt x="8521" y="3172"/>
                    <a:pt x="8230" y="2845"/>
                  </a:cubicBezTo>
                  <a:cubicBezTo>
                    <a:pt x="7153" y="1623"/>
                    <a:pt x="4709" y="2717"/>
                    <a:pt x="4618" y="2808"/>
                  </a:cubicBezTo>
                  <a:cubicBezTo>
                    <a:pt x="5585" y="1349"/>
                    <a:pt x="9014" y="929"/>
                    <a:pt x="9342" y="2935"/>
                  </a:cubicBezTo>
                  <a:close/>
                  <a:moveTo>
                    <a:pt x="6041" y="1258"/>
                  </a:moveTo>
                  <a:cubicBezTo>
                    <a:pt x="6059" y="1258"/>
                    <a:pt x="5275" y="966"/>
                    <a:pt x="4181" y="1440"/>
                  </a:cubicBezTo>
                  <a:cubicBezTo>
                    <a:pt x="4162" y="1459"/>
                    <a:pt x="4035" y="1386"/>
                    <a:pt x="4035" y="1386"/>
                  </a:cubicBezTo>
                  <a:cubicBezTo>
                    <a:pt x="5092" y="692"/>
                    <a:pt x="6023" y="401"/>
                    <a:pt x="6807" y="510"/>
                  </a:cubicBezTo>
                  <a:cubicBezTo>
                    <a:pt x="6315" y="73"/>
                    <a:pt x="5749" y="0"/>
                    <a:pt x="4928" y="0"/>
                  </a:cubicBezTo>
                  <a:cubicBezTo>
                    <a:pt x="4016" y="0"/>
                    <a:pt x="3213" y="346"/>
                    <a:pt x="2721" y="875"/>
                  </a:cubicBezTo>
                  <a:cubicBezTo>
                    <a:pt x="2557" y="838"/>
                    <a:pt x="2393" y="820"/>
                    <a:pt x="2229" y="820"/>
                  </a:cubicBezTo>
                  <a:cubicBezTo>
                    <a:pt x="1006" y="820"/>
                    <a:pt x="-69" y="1933"/>
                    <a:pt x="4" y="3190"/>
                  </a:cubicBezTo>
                  <a:cubicBezTo>
                    <a:pt x="77" y="4449"/>
                    <a:pt x="1444" y="5252"/>
                    <a:pt x="2229" y="5033"/>
                  </a:cubicBezTo>
                  <a:cubicBezTo>
                    <a:pt x="2247" y="5033"/>
                    <a:pt x="2265" y="5033"/>
                    <a:pt x="2284" y="5033"/>
                  </a:cubicBezTo>
                  <a:cubicBezTo>
                    <a:pt x="2466" y="4193"/>
                    <a:pt x="3177" y="2261"/>
                    <a:pt x="6041" y="1258"/>
                  </a:cubicBezTo>
                  <a:close/>
                  <a:moveTo>
                    <a:pt x="12625" y="2407"/>
                  </a:moveTo>
                  <a:cubicBezTo>
                    <a:pt x="12771" y="1769"/>
                    <a:pt x="12771" y="1769"/>
                    <a:pt x="12771" y="1769"/>
                  </a:cubicBezTo>
                  <a:cubicBezTo>
                    <a:pt x="10309" y="1769"/>
                    <a:pt x="10309" y="1769"/>
                    <a:pt x="10309" y="1769"/>
                  </a:cubicBezTo>
                  <a:cubicBezTo>
                    <a:pt x="10254" y="2006"/>
                    <a:pt x="10254" y="2006"/>
                    <a:pt x="10254" y="2006"/>
                  </a:cubicBezTo>
                  <a:cubicBezTo>
                    <a:pt x="10236" y="2115"/>
                    <a:pt x="10254" y="2206"/>
                    <a:pt x="10309" y="2279"/>
                  </a:cubicBezTo>
                  <a:cubicBezTo>
                    <a:pt x="10364" y="2352"/>
                    <a:pt x="10437" y="2389"/>
                    <a:pt x="10546" y="2389"/>
                  </a:cubicBezTo>
                  <a:cubicBezTo>
                    <a:pt x="11696" y="2389"/>
                    <a:pt x="11696" y="2389"/>
                    <a:pt x="11696" y="2389"/>
                  </a:cubicBezTo>
                  <a:cubicBezTo>
                    <a:pt x="9671" y="4157"/>
                    <a:pt x="9671" y="4157"/>
                    <a:pt x="9671" y="4157"/>
                  </a:cubicBezTo>
                  <a:cubicBezTo>
                    <a:pt x="9543" y="4759"/>
                    <a:pt x="9543" y="4759"/>
                    <a:pt x="9543" y="4759"/>
                  </a:cubicBezTo>
                  <a:cubicBezTo>
                    <a:pt x="12133" y="4759"/>
                    <a:pt x="12133" y="4759"/>
                    <a:pt x="12133" y="4759"/>
                  </a:cubicBezTo>
                  <a:cubicBezTo>
                    <a:pt x="12297" y="4102"/>
                    <a:pt x="12297" y="4102"/>
                    <a:pt x="12297" y="4102"/>
                  </a:cubicBezTo>
                  <a:cubicBezTo>
                    <a:pt x="10637" y="4102"/>
                    <a:pt x="10637" y="4102"/>
                    <a:pt x="10637" y="4102"/>
                  </a:cubicBezTo>
                  <a:close/>
                  <a:moveTo>
                    <a:pt x="14267" y="2917"/>
                  </a:moveTo>
                  <a:cubicBezTo>
                    <a:pt x="14231" y="2917"/>
                    <a:pt x="14103" y="2898"/>
                    <a:pt x="14049" y="2881"/>
                  </a:cubicBezTo>
                  <a:cubicBezTo>
                    <a:pt x="13684" y="2790"/>
                    <a:pt x="13520" y="2699"/>
                    <a:pt x="13538" y="2571"/>
                  </a:cubicBezTo>
                  <a:cubicBezTo>
                    <a:pt x="13556" y="2480"/>
                    <a:pt x="13611" y="2425"/>
                    <a:pt x="13684" y="2370"/>
                  </a:cubicBezTo>
                  <a:cubicBezTo>
                    <a:pt x="13775" y="2334"/>
                    <a:pt x="13885" y="2297"/>
                    <a:pt x="14049" y="2297"/>
                  </a:cubicBezTo>
                  <a:cubicBezTo>
                    <a:pt x="14194" y="2297"/>
                    <a:pt x="14322" y="2334"/>
                    <a:pt x="14395" y="2407"/>
                  </a:cubicBezTo>
                  <a:cubicBezTo>
                    <a:pt x="14413" y="2443"/>
                    <a:pt x="14431" y="2462"/>
                    <a:pt x="14468" y="2498"/>
                  </a:cubicBezTo>
                  <a:cubicBezTo>
                    <a:pt x="14504" y="2626"/>
                    <a:pt x="14595" y="2680"/>
                    <a:pt x="14741" y="2680"/>
                  </a:cubicBezTo>
                  <a:cubicBezTo>
                    <a:pt x="15234" y="2680"/>
                    <a:pt x="15234" y="2680"/>
                    <a:pt x="15234" y="2680"/>
                  </a:cubicBezTo>
                  <a:cubicBezTo>
                    <a:pt x="15289" y="2389"/>
                    <a:pt x="15216" y="2152"/>
                    <a:pt x="15052" y="1951"/>
                  </a:cubicBezTo>
                  <a:cubicBezTo>
                    <a:pt x="14851" y="1787"/>
                    <a:pt x="14559" y="1696"/>
                    <a:pt x="14176" y="1696"/>
                  </a:cubicBezTo>
                  <a:cubicBezTo>
                    <a:pt x="13812" y="1696"/>
                    <a:pt x="13501" y="1787"/>
                    <a:pt x="13228" y="1951"/>
                  </a:cubicBezTo>
                  <a:cubicBezTo>
                    <a:pt x="12972" y="2152"/>
                    <a:pt x="12808" y="2389"/>
                    <a:pt x="12735" y="2662"/>
                  </a:cubicBezTo>
                  <a:cubicBezTo>
                    <a:pt x="12698" y="2898"/>
                    <a:pt x="12717" y="3063"/>
                    <a:pt x="12844" y="3209"/>
                  </a:cubicBezTo>
                  <a:cubicBezTo>
                    <a:pt x="12954" y="3336"/>
                    <a:pt x="13191" y="3464"/>
                    <a:pt x="13556" y="3555"/>
                  </a:cubicBezTo>
                  <a:cubicBezTo>
                    <a:pt x="13629" y="3574"/>
                    <a:pt x="13720" y="3592"/>
                    <a:pt x="13848" y="3628"/>
                  </a:cubicBezTo>
                  <a:cubicBezTo>
                    <a:pt x="14158" y="3683"/>
                    <a:pt x="14286" y="3792"/>
                    <a:pt x="14249" y="3920"/>
                  </a:cubicBezTo>
                  <a:cubicBezTo>
                    <a:pt x="14231" y="4011"/>
                    <a:pt x="14176" y="4084"/>
                    <a:pt x="14067" y="4139"/>
                  </a:cubicBezTo>
                  <a:cubicBezTo>
                    <a:pt x="13957" y="4193"/>
                    <a:pt x="13848" y="4212"/>
                    <a:pt x="13702" y="4212"/>
                  </a:cubicBezTo>
                  <a:cubicBezTo>
                    <a:pt x="13520" y="4212"/>
                    <a:pt x="13374" y="4175"/>
                    <a:pt x="13282" y="4102"/>
                  </a:cubicBezTo>
                  <a:cubicBezTo>
                    <a:pt x="13191" y="4029"/>
                    <a:pt x="13155" y="3920"/>
                    <a:pt x="13191" y="3774"/>
                  </a:cubicBezTo>
                  <a:cubicBezTo>
                    <a:pt x="12425" y="3774"/>
                    <a:pt x="12425" y="3774"/>
                    <a:pt x="12425" y="3774"/>
                  </a:cubicBezTo>
                  <a:cubicBezTo>
                    <a:pt x="12407" y="3811"/>
                    <a:pt x="12407" y="3811"/>
                    <a:pt x="12407" y="3811"/>
                  </a:cubicBezTo>
                  <a:cubicBezTo>
                    <a:pt x="12334" y="4139"/>
                    <a:pt x="12388" y="4394"/>
                    <a:pt x="12571" y="4558"/>
                  </a:cubicBezTo>
                  <a:cubicBezTo>
                    <a:pt x="12735" y="4722"/>
                    <a:pt x="13045" y="4814"/>
                    <a:pt x="13465" y="4814"/>
                  </a:cubicBezTo>
                  <a:cubicBezTo>
                    <a:pt x="13921" y="4814"/>
                    <a:pt x="14267" y="4741"/>
                    <a:pt x="14541" y="4576"/>
                  </a:cubicBezTo>
                  <a:cubicBezTo>
                    <a:pt x="14814" y="4394"/>
                    <a:pt x="14997" y="4139"/>
                    <a:pt x="15070" y="3811"/>
                  </a:cubicBezTo>
                  <a:cubicBezTo>
                    <a:pt x="15125" y="3574"/>
                    <a:pt x="15088" y="3391"/>
                    <a:pt x="14979" y="3263"/>
                  </a:cubicBezTo>
                  <a:cubicBezTo>
                    <a:pt x="14869" y="3136"/>
                    <a:pt x="14614" y="3026"/>
                    <a:pt x="14267" y="2917"/>
                  </a:cubicBezTo>
                  <a:close/>
                  <a:moveTo>
                    <a:pt x="17076" y="3902"/>
                  </a:moveTo>
                  <a:cubicBezTo>
                    <a:pt x="17022" y="3938"/>
                    <a:pt x="16985" y="3956"/>
                    <a:pt x="16967" y="3975"/>
                  </a:cubicBezTo>
                  <a:cubicBezTo>
                    <a:pt x="16949" y="4011"/>
                    <a:pt x="16839" y="4084"/>
                    <a:pt x="16821" y="4084"/>
                  </a:cubicBezTo>
                  <a:cubicBezTo>
                    <a:pt x="16711" y="4139"/>
                    <a:pt x="16602" y="4157"/>
                    <a:pt x="16474" y="4157"/>
                  </a:cubicBezTo>
                  <a:cubicBezTo>
                    <a:pt x="16274" y="4157"/>
                    <a:pt x="16146" y="4102"/>
                    <a:pt x="16073" y="3975"/>
                  </a:cubicBezTo>
                  <a:cubicBezTo>
                    <a:pt x="15982" y="3847"/>
                    <a:pt x="15964" y="3592"/>
                    <a:pt x="16037" y="3245"/>
                  </a:cubicBezTo>
                  <a:cubicBezTo>
                    <a:pt x="16128" y="2898"/>
                    <a:pt x="16237" y="2662"/>
                    <a:pt x="16420" y="2516"/>
                  </a:cubicBezTo>
                  <a:cubicBezTo>
                    <a:pt x="16547" y="2407"/>
                    <a:pt x="16693" y="2352"/>
                    <a:pt x="16857" y="2352"/>
                  </a:cubicBezTo>
                  <a:cubicBezTo>
                    <a:pt x="17040" y="2352"/>
                    <a:pt x="17168" y="2407"/>
                    <a:pt x="17241" y="2516"/>
                  </a:cubicBezTo>
                  <a:cubicBezTo>
                    <a:pt x="17259" y="2553"/>
                    <a:pt x="17295" y="2607"/>
                    <a:pt x="17314" y="2680"/>
                  </a:cubicBezTo>
                  <a:cubicBezTo>
                    <a:pt x="18098" y="2680"/>
                    <a:pt x="18098" y="2680"/>
                    <a:pt x="18098" y="2680"/>
                  </a:cubicBezTo>
                  <a:cubicBezTo>
                    <a:pt x="18098" y="2462"/>
                    <a:pt x="18043" y="2261"/>
                    <a:pt x="17934" y="2097"/>
                  </a:cubicBezTo>
                  <a:cubicBezTo>
                    <a:pt x="17752" y="1824"/>
                    <a:pt x="17441" y="1696"/>
                    <a:pt x="16985" y="1696"/>
                  </a:cubicBezTo>
                  <a:cubicBezTo>
                    <a:pt x="16547" y="1696"/>
                    <a:pt x="16183" y="1842"/>
                    <a:pt x="15891" y="2115"/>
                  </a:cubicBezTo>
                  <a:cubicBezTo>
                    <a:pt x="15599" y="2389"/>
                    <a:pt x="15398" y="2753"/>
                    <a:pt x="15271" y="3245"/>
                  </a:cubicBezTo>
                  <a:cubicBezTo>
                    <a:pt x="15161" y="3738"/>
                    <a:pt x="15198" y="4139"/>
                    <a:pt x="15380" y="4394"/>
                  </a:cubicBezTo>
                  <a:cubicBezTo>
                    <a:pt x="15544" y="4686"/>
                    <a:pt x="15854" y="4814"/>
                    <a:pt x="16292" y="4814"/>
                  </a:cubicBezTo>
                  <a:cubicBezTo>
                    <a:pt x="16638" y="4814"/>
                    <a:pt x="16949" y="4722"/>
                    <a:pt x="17222" y="4558"/>
                  </a:cubicBezTo>
                  <a:cubicBezTo>
                    <a:pt x="17496" y="4394"/>
                    <a:pt x="17697" y="4157"/>
                    <a:pt x="17861" y="3829"/>
                  </a:cubicBezTo>
                  <a:cubicBezTo>
                    <a:pt x="17295" y="3829"/>
                    <a:pt x="17295" y="3829"/>
                    <a:pt x="17295" y="3829"/>
                  </a:cubicBezTo>
                  <a:cubicBezTo>
                    <a:pt x="17204" y="3829"/>
                    <a:pt x="17131" y="3847"/>
                    <a:pt x="17076" y="3902"/>
                  </a:cubicBezTo>
                  <a:close/>
                  <a:moveTo>
                    <a:pt x="20505" y="3574"/>
                  </a:moveTo>
                  <a:cubicBezTo>
                    <a:pt x="20451" y="3865"/>
                    <a:pt x="20341" y="4102"/>
                    <a:pt x="20195" y="4266"/>
                  </a:cubicBezTo>
                  <a:cubicBezTo>
                    <a:pt x="20050" y="4449"/>
                    <a:pt x="19886" y="4558"/>
                    <a:pt x="19721" y="4631"/>
                  </a:cubicBezTo>
                  <a:cubicBezTo>
                    <a:pt x="19539" y="4722"/>
                    <a:pt x="19357" y="4777"/>
                    <a:pt x="19174" y="4795"/>
                  </a:cubicBezTo>
                  <a:cubicBezTo>
                    <a:pt x="18992" y="4814"/>
                    <a:pt x="18846" y="4814"/>
                    <a:pt x="18700" y="4814"/>
                  </a:cubicBezTo>
                  <a:cubicBezTo>
                    <a:pt x="18444" y="4814"/>
                    <a:pt x="18207" y="4741"/>
                    <a:pt x="18043" y="4595"/>
                  </a:cubicBezTo>
                  <a:cubicBezTo>
                    <a:pt x="17879" y="4449"/>
                    <a:pt x="17824" y="4212"/>
                    <a:pt x="17916" y="3865"/>
                  </a:cubicBezTo>
                  <a:cubicBezTo>
                    <a:pt x="17988" y="3555"/>
                    <a:pt x="18116" y="3336"/>
                    <a:pt x="18335" y="3190"/>
                  </a:cubicBezTo>
                  <a:cubicBezTo>
                    <a:pt x="18554" y="3063"/>
                    <a:pt x="18809" y="2971"/>
                    <a:pt x="19101" y="2917"/>
                  </a:cubicBezTo>
                  <a:cubicBezTo>
                    <a:pt x="19138" y="2917"/>
                    <a:pt x="19357" y="2881"/>
                    <a:pt x="19430" y="2881"/>
                  </a:cubicBezTo>
                  <a:cubicBezTo>
                    <a:pt x="19776" y="2826"/>
                    <a:pt x="19958" y="2735"/>
                    <a:pt x="19995" y="2589"/>
                  </a:cubicBezTo>
                  <a:cubicBezTo>
                    <a:pt x="20013" y="2480"/>
                    <a:pt x="19977" y="2407"/>
                    <a:pt x="19867" y="2370"/>
                  </a:cubicBezTo>
                  <a:cubicBezTo>
                    <a:pt x="19758" y="2334"/>
                    <a:pt x="19649" y="2316"/>
                    <a:pt x="19557" y="2316"/>
                  </a:cubicBezTo>
                  <a:cubicBezTo>
                    <a:pt x="19448" y="2316"/>
                    <a:pt x="19357" y="2334"/>
                    <a:pt x="19265" y="2370"/>
                  </a:cubicBezTo>
                  <a:cubicBezTo>
                    <a:pt x="19174" y="2389"/>
                    <a:pt x="19101" y="2443"/>
                    <a:pt x="19046" y="2534"/>
                  </a:cubicBezTo>
                  <a:cubicBezTo>
                    <a:pt x="18298" y="2534"/>
                    <a:pt x="18298" y="2534"/>
                    <a:pt x="18298" y="2534"/>
                  </a:cubicBezTo>
                  <a:cubicBezTo>
                    <a:pt x="18371" y="2297"/>
                    <a:pt x="18517" y="2115"/>
                    <a:pt x="18736" y="1951"/>
                  </a:cubicBezTo>
                  <a:cubicBezTo>
                    <a:pt x="18973" y="1787"/>
                    <a:pt x="19284" y="1696"/>
                    <a:pt x="19667" y="1696"/>
                  </a:cubicBezTo>
                  <a:cubicBezTo>
                    <a:pt x="20086" y="1696"/>
                    <a:pt x="20396" y="1769"/>
                    <a:pt x="20560" y="1915"/>
                  </a:cubicBezTo>
                  <a:cubicBezTo>
                    <a:pt x="20743" y="2061"/>
                    <a:pt x="20816" y="2279"/>
                    <a:pt x="20743" y="2534"/>
                  </a:cubicBezTo>
                  <a:close/>
                  <a:moveTo>
                    <a:pt x="19849" y="3245"/>
                  </a:moveTo>
                  <a:cubicBezTo>
                    <a:pt x="19740" y="3300"/>
                    <a:pt x="19576" y="3355"/>
                    <a:pt x="19375" y="3391"/>
                  </a:cubicBezTo>
                  <a:cubicBezTo>
                    <a:pt x="19101" y="3446"/>
                    <a:pt x="19101" y="3446"/>
                    <a:pt x="19101" y="3446"/>
                  </a:cubicBezTo>
                  <a:cubicBezTo>
                    <a:pt x="18955" y="3501"/>
                    <a:pt x="18864" y="3537"/>
                    <a:pt x="18773" y="3592"/>
                  </a:cubicBezTo>
                  <a:cubicBezTo>
                    <a:pt x="18718" y="3683"/>
                    <a:pt x="18663" y="3774"/>
                    <a:pt x="18645" y="3847"/>
                  </a:cubicBezTo>
                  <a:cubicBezTo>
                    <a:pt x="18627" y="3956"/>
                    <a:pt x="18627" y="4048"/>
                    <a:pt x="18681" y="4120"/>
                  </a:cubicBezTo>
                  <a:cubicBezTo>
                    <a:pt x="18736" y="4175"/>
                    <a:pt x="18827" y="4212"/>
                    <a:pt x="18955" y="4212"/>
                  </a:cubicBezTo>
                  <a:cubicBezTo>
                    <a:pt x="19174" y="4212"/>
                    <a:pt x="19338" y="4157"/>
                    <a:pt x="19503" y="4029"/>
                  </a:cubicBezTo>
                  <a:cubicBezTo>
                    <a:pt x="19649" y="3902"/>
                    <a:pt x="19740" y="3738"/>
                    <a:pt x="19794" y="3537"/>
                  </a:cubicBezTo>
                  <a:close/>
                  <a:moveTo>
                    <a:pt x="22038" y="984"/>
                  </a:moveTo>
                  <a:cubicBezTo>
                    <a:pt x="21983" y="911"/>
                    <a:pt x="21892" y="893"/>
                    <a:pt x="21801" y="893"/>
                  </a:cubicBezTo>
                  <a:cubicBezTo>
                    <a:pt x="21381" y="893"/>
                    <a:pt x="21381" y="893"/>
                    <a:pt x="21381" y="893"/>
                  </a:cubicBezTo>
                  <a:cubicBezTo>
                    <a:pt x="20505" y="4759"/>
                    <a:pt x="20505" y="4759"/>
                    <a:pt x="20505" y="4759"/>
                  </a:cubicBezTo>
                  <a:cubicBezTo>
                    <a:pt x="21290" y="4759"/>
                    <a:pt x="21290" y="4759"/>
                    <a:pt x="21290" y="4759"/>
                  </a:cubicBezTo>
                  <a:cubicBezTo>
                    <a:pt x="22092" y="1258"/>
                    <a:pt x="22092" y="1258"/>
                    <a:pt x="22092" y="1258"/>
                  </a:cubicBezTo>
                  <a:cubicBezTo>
                    <a:pt x="22111" y="1148"/>
                    <a:pt x="22092" y="1057"/>
                    <a:pt x="22038" y="984"/>
                  </a:cubicBezTo>
                  <a:close/>
                  <a:moveTo>
                    <a:pt x="23844" y="3829"/>
                  </a:moveTo>
                  <a:cubicBezTo>
                    <a:pt x="24409" y="3829"/>
                    <a:pt x="24409" y="3829"/>
                    <a:pt x="24409" y="3829"/>
                  </a:cubicBezTo>
                  <a:cubicBezTo>
                    <a:pt x="24245" y="4157"/>
                    <a:pt x="24026" y="4394"/>
                    <a:pt x="23771" y="4558"/>
                  </a:cubicBezTo>
                  <a:cubicBezTo>
                    <a:pt x="23497" y="4722"/>
                    <a:pt x="23187" y="4814"/>
                    <a:pt x="22822" y="4814"/>
                  </a:cubicBezTo>
                  <a:cubicBezTo>
                    <a:pt x="22402" y="4814"/>
                    <a:pt x="22092" y="4686"/>
                    <a:pt x="21910" y="4394"/>
                  </a:cubicBezTo>
                  <a:cubicBezTo>
                    <a:pt x="21746" y="4139"/>
                    <a:pt x="21710" y="3738"/>
                    <a:pt x="21819" y="3245"/>
                  </a:cubicBezTo>
                  <a:cubicBezTo>
                    <a:pt x="21928" y="2753"/>
                    <a:pt x="22129" y="2389"/>
                    <a:pt x="22421" y="2115"/>
                  </a:cubicBezTo>
                  <a:cubicBezTo>
                    <a:pt x="22731" y="1842"/>
                    <a:pt x="23096" y="1696"/>
                    <a:pt x="23534" y="1696"/>
                  </a:cubicBezTo>
                  <a:cubicBezTo>
                    <a:pt x="23971" y="1696"/>
                    <a:pt x="24299" y="1824"/>
                    <a:pt x="24482" y="2097"/>
                  </a:cubicBezTo>
                  <a:cubicBezTo>
                    <a:pt x="24664" y="2389"/>
                    <a:pt x="24701" y="2772"/>
                    <a:pt x="24573" y="3263"/>
                  </a:cubicBezTo>
                  <a:cubicBezTo>
                    <a:pt x="24573" y="3300"/>
                    <a:pt x="24537" y="3446"/>
                    <a:pt x="24518" y="3464"/>
                  </a:cubicBezTo>
                  <a:cubicBezTo>
                    <a:pt x="22567" y="3464"/>
                    <a:pt x="22567" y="3464"/>
                    <a:pt x="22567" y="3464"/>
                  </a:cubicBezTo>
                  <a:cubicBezTo>
                    <a:pt x="22530" y="3701"/>
                    <a:pt x="22548" y="3865"/>
                    <a:pt x="22621" y="3975"/>
                  </a:cubicBezTo>
                  <a:cubicBezTo>
                    <a:pt x="22694" y="4102"/>
                    <a:pt x="22822" y="4175"/>
                    <a:pt x="23023" y="4157"/>
                  </a:cubicBezTo>
                  <a:cubicBezTo>
                    <a:pt x="23297" y="4157"/>
                    <a:pt x="23406" y="4066"/>
                    <a:pt x="23443" y="4048"/>
                  </a:cubicBezTo>
                  <a:cubicBezTo>
                    <a:pt x="23461" y="4029"/>
                    <a:pt x="23552" y="3938"/>
                    <a:pt x="23625" y="3902"/>
                  </a:cubicBezTo>
                  <a:cubicBezTo>
                    <a:pt x="23680" y="3847"/>
                    <a:pt x="23753" y="3829"/>
                    <a:pt x="23844" y="3829"/>
                  </a:cubicBezTo>
                  <a:close/>
                  <a:moveTo>
                    <a:pt x="22694" y="2953"/>
                  </a:moveTo>
                  <a:cubicBezTo>
                    <a:pt x="23844" y="2953"/>
                    <a:pt x="23844" y="2953"/>
                    <a:pt x="23844" y="2953"/>
                  </a:cubicBezTo>
                  <a:cubicBezTo>
                    <a:pt x="23862" y="2753"/>
                    <a:pt x="23844" y="2607"/>
                    <a:pt x="23789" y="2516"/>
                  </a:cubicBezTo>
                  <a:cubicBezTo>
                    <a:pt x="23716" y="2407"/>
                    <a:pt x="23588" y="2352"/>
                    <a:pt x="23406" y="2352"/>
                  </a:cubicBezTo>
                  <a:cubicBezTo>
                    <a:pt x="23242" y="2352"/>
                    <a:pt x="23096" y="2407"/>
                    <a:pt x="22968" y="2516"/>
                  </a:cubicBezTo>
                  <a:cubicBezTo>
                    <a:pt x="22822" y="2607"/>
                    <a:pt x="22731" y="2772"/>
                    <a:pt x="22694" y="2953"/>
                  </a:cubicBezTo>
                  <a:close/>
                  <a:moveTo>
                    <a:pt x="26689" y="1769"/>
                  </a:moveTo>
                  <a:cubicBezTo>
                    <a:pt x="26488" y="1769"/>
                    <a:pt x="26288" y="1787"/>
                    <a:pt x="26087" y="1842"/>
                  </a:cubicBezTo>
                  <a:cubicBezTo>
                    <a:pt x="25887" y="1897"/>
                    <a:pt x="25704" y="1988"/>
                    <a:pt x="25522" y="2097"/>
                  </a:cubicBezTo>
                  <a:cubicBezTo>
                    <a:pt x="25358" y="2206"/>
                    <a:pt x="25194" y="2370"/>
                    <a:pt x="25066" y="2571"/>
                  </a:cubicBezTo>
                  <a:cubicBezTo>
                    <a:pt x="24938" y="2772"/>
                    <a:pt x="24829" y="3008"/>
                    <a:pt x="24774" y="3300"/>
                  </a:cubicBezTo>
                  <a:cubicBezTo>
                    <a:pt x="24427" y="4759"/>
                    <a:pt x="24427" y="4759"/>
                    <a:pt x="24427" y="4759"/>
                  </a:cubicBezTo>
                  <a:cubicBezTo>
                    <a:pt x="25230" y="4759"/>
                    <a:pt x="25230" y="4759"/>
                    <a:pt x="25230" y="4759"/>
                  </a:cubicBezTo>
                  <a:cubicBezTo>
                    <a:pt x="25577" y="3227"/>
                    <a:pt x="25577" y="3227"/>
                    <a:pt x="25577" y="3227"/>
                  </a:cubicBezTo>
                  <a:cubicBezTo>
                    <a:pt x="25631" y="2990"/>
                    <a:pt x="25741" y="2845"/>
                    <a:pt x="25850" y="2717"/>
                  </a:cubicBezTo>
                  <a:cubicBezTo>
                    <a:pt x="26123" y="2407"/>
                    <a:pt x="26634" y="2443"/>
                    <a:pt x="26634" y="2443"/>
                  </a:cubicBezTo>
                  <a:cubicBezTo>
                    <a:pt x="26817" y="1769"/>
                    <a:pt x="26817" y="1769"/>
                    <a:pt x="26817" y="1769"/>
                  </a:cubicBezTo>
                  <a:cubicBezTo>
                    <a:pt x="26799" y="1769"/>
                    <a:pt x="26707" y="1769"/>
                    <a:pt x="26689" y="1769"/>
                  </a:cubicBezTo>
                  <a:close/>
                  <a:moveTo>
                    <a:pt x="26908" y="1185"/>
                  </a:moveTo>
                  <a:cubicBezTo>
                    <a:pt x="26926" y="1094"/>
                    <a:pt x="26926" y="1094"/>
                    <a:pt x="26926" y="1094"/>
                  </a:cubicBezTo>
                  <a:cubicBezTo>
                    <a:pt x="27346" y="1094"/>
                    <a:pt x="27346" y="1094"/>
                    <a:pt x="27346" y="1094"/>
                  </a:cubicBezTo>
                  <a:cubicBezTo>
                    <a:pt x="27328" y="1185"/>
                    <a:pt x="27328" y="1185"/>
                    <a:pt x="27328" y="1185"/>
                  </a:cubicBezTo>
                  <a:cubicBezTo>
                    <a:pt x="27182" y="1185"/>
                    <a:pt x="27182" y="1185"/>
                    <a:pt x="27182" y="1185"/>
                  </a:cubicBezTo>
                  <a:cubicBezTo>
                    <a:pt x="27091" y="1586"/>
                    <a:pt x="27091" y="1586"/>
                    <a:pt x="27091" y="1586"/>
                  </a:cubicBezTo>
                  <a:cubicBezTo>
                    <a:pt x="26981" y="1586"/>
                    <a:pt x="26981" y="1586"/>
                    <a:pt x="26981" y="1586"/>
                  </a:cubicBezTo>
                  <a:cubicBezTo>
                    <a:pt x="27072" y="1185"/>
                    <a:pt x="27072" y="1185"/>
                    <a:pt x="27072" y="1185"/>
                  </a:cubicBezTo>
                  <a:close/>
                  <a:moveTo>
                    <a:pt x="27601" y="1094"/>
                  </a:moveTo>
                  <a:cubicBezTo>
                    <a:pt x="27638" y="1459"/>
                    <a:pt x="27638" y="1459"/>
                    <a:pt x="27638" y="1459"/>
                  </a:cubicBezTo>
                  <a:cubicBezTo>
                    <a:pt x="27838" y="1094"/>
                    <a:pt x="27838" y="1094"/>
                    <a:pt x="27838" y="1094"/>
                  </a:cubicBezTo>
                  <a:cubicBezTo>
                    <a:pt x="28002" y="1094"/>
                    <a:pt x="28002" y="1094"/>
                    <a:pt x="28002" y="1094"/>
                  </a:cubicBezTo>
                  <a:cubicBezTo>
                    <a:pt x="27893" y="1586"/>
                    <a:pt x="27893" y="1586"/>
                    <a:pt x="27893" y="1586"/>
                  </a:cubicBezTo>
                  <a:cubicBezTo>
                    <a:pt x="27784" y="1586"/>
                    <a:pt x="27784" y="1586"/>
                    <a:pt x="27784" y="1586"/>
                  </a:cubicBezTo>
                  <a:cubicBezTo>
                    <a:pt x="27875" y="1185"/>
                    <a:pt x="27875" y="1185"/>
                    <a:pt x="27875" y="1185"/>
                  </a:cubicBezTo>
                  <a:cubicBezTo>
                    <a:pt x="27656" y="1586"/>
                    <a:pt x="27656" y="1586"/>
                    <a:pt x="27656" y="1586"/>
                  </a:cubicBezTo>
                  <a:cubicBezTo>
                    <a:pt x="27583" y="1586"/>
                    <a:pt x="27583" y="1586"/>
                    <a:pt x="27583" y="1586"/>
                  </a:cubicBezTo>
                  <a:cubicBezTo>
                    <a:pt x="27528" y="1185"/>
                    <a:pt x="27528" y="1185"/>
                    <a:pt x="27528" y="1185"/>
                  </a:cubicBezTo>
                  <a:cubicBezTo>
                    <a:pt x="27455" y="1586"/>
                    <a:pt x="27455" y="1586"/>
                    <a:pt x="27455" y="1586"/>
                  </a:cubicBezTo>
                  <a:cubicBezTo>
                    <a:pt x="27346" y="1586"/>
                    <a:pt x="27346" y="1586"/>
                    <a:pt x="27346" y="1586"/>
                  </a:cubicBezTo>
                  <a:cubicBezTo>
                    <a:pt x="27455" y="1094"/>
                    <a:pt x="27455" y="1094"/>
                    <a:pt x="27455" y="10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50"/>
            <p:cNvSpPr/>
            <p:nvPr/>
          </p:nvSpPr>
          <p:spPr>
            <a:xfrm>
              <a:off x="7604442" y="4839276"/>
              <a:ext cx="170600" cy="437574"/>
            </a:xfrm>
            <a:prstGeom prst="parallelogram">
              <a:avLst>
                <a:gd name="adj" fmla="val 91071"/>
              </a:avLst>
            </a:prstGeom>
            <a:solidFill>
              <a:schemeClr val="accent1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-1">
  <p:cSld name="Divider-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/>
          <p:nvPr/>
        </p:nvSpPr>
        <p:spPr>
          <a:xfrm>
            <a:off x="-1" y="0"/>
            <a:ext cx="8569461" cy="5143500"/>
          </a:xfrm>
          <a:prstGeom prst="rect">
            <a:avLst/>
          </a:prstGeom>
          <a:gradFill>
            <a:gsLst>
              <a:gs pos="0">
                <a:schemeClr val="accent3"/>
              </a:gs>
              <a:gs pos="24000">
                <a:srgbClr val="063E8D">
                  <a:alpha val="87843"/>
                </a:srgbClr>
              </a:gs>
              <a:gs pos="47000">
                <a:srgbClr val="202196">
                  <a:alpha val="86666"/>
                </a:srgbClr>
              </a:gs>
              <a:gs pos="62000">
                <a:srgbClr val="202196">
                  <a:alpha val="65882"/>
                </a:srgbClr>
              </a:gs>
              <a:gs pos="72000">
                <a:srgbClr val="202196">
                  <a:alpha val="40000"/>
                </a:srgbClr>
              </a:gs>
              <a:gs pos="80000">
                <a:srgbClr val="202196">
                  <a:alpha val="0"/>
                </a:srgbClr>
              </a:gs>
              <a:gs pos="100000">
                <a:srgbClr val="202196">
                  <a:alpha val="0"/>
                </a:srgbClr>
              </a:gs>
            </a:gsLst>
            <a:lin ang="1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15"/>
          <p:cNvPicPr preferRelativeResize="0"/>
          <p:nvPr/>
        </p:nvPicPr>
        <p:blipFill rotWithShape="1">
          <a:blip r:embed="rId3">
            <a:alphaModFix amt="13000"/>
          </a:blip>
          <a:srcRect/>
          <a:stretch/>
        </p:blipFill>
        <p:spPr>
          <a:xfrm>
            <a:off x="-1" y="-1"/>
            <a:ext cx="5412389" cy="477902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219456" y="2029968"/>
            <a:ext cx="8705088" cy="82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2" name="Google Shape;102;p15"/>
          <p:cNvGrpSpPr/>
          <p:nvPr/>
        </p:nvGrpSpPr>
        <p:grpSpPr>
          <a:xfrm>
            <a:off x="320040" y="2867444"/>
            <a:ext cx="960120" cy="26676"/>
            <a:chOff x="4550759" y="4178160"/>
            <a:chExt cx="4289400" cy="119160"/>
          </a:xfrm>
        </p:grpSpPr>
        <p:sp>
          <p:nvSpPr>
            <p:cNvPr id="103" name="Google Shape;103;p15"/>
            <p:cNvSpPr/>
            <p:nvPr/>
          </p:nvSpPr>
          <p:spPr>
            <a:xfrm>
              <a:off x="6012360" y="4178160"/>
              <a:ext cx="1391040" cy="119160"/>
            </a:xfrm>
            <a:custGeom>
              <a:avLst/>
              <a:gdLst/>
              <a:ahLst/>
              <a:cxnLst/>
              <a:rect l="l" t="t" r="r" b="b"/>
              <a:pathLst>
                <a:path w="3865" h="332" extrusionOk="0">
                  <a:moveTo>
                    <a:pt x="0" y="332"/>
                  </a:moveTo>
                  <a:lnTo>
                    <a:pt x="3747" y="332"/>
                  </a:lnTo>
                  <a:lnTo>
                    <a:pt x="3865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4550759" y="4178160"/>
              <a:ext cx="1383842" cy="119160"/>
            </a:xfrm>
            <a:custGeom>
              <a:avLst/>
              <a:gdLst/>
              <a:ahLst/>
              <a:cxnLst/>
              <a:rect l="l" t="t" r="r" b="b"/>
              <a:pathLst>
                <a:path w="3845" h="332" extrusionOk="0">
                  <a:moveTo>
                    <a:pt x="3845" y="0"/>
                  </a:moveTo>
                  <a:lnTo>
                    <a:pt x="127" y="0"/>
                  </a:lnTo>
                  <a:lnTo>
                    <a:pt x="0" y="332"/>
                  </a:lnTo>
                  <a:lnTo>
                    <a:pt x="3728" y="33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7480799" y="4178160"/>
              <a:ext cx="1359360" cy="119160"/>
            </a:xfrm>
            <a:custGeom>
              <a:avLst/>
              <a:gdLst/>
              <a:ahLst/>
              <a:cxnLst/>
              <a:rect l="l" t="t" r="r" b="b"/>
              <a:pathLst>
                <a:path w="3777" h="332" extrusionOk="0">
                  <a:moveTo>
                    <a:pt x="118" y="0"/>
                  </a:moveTo>
                  <a:lnTo>
                    <a:pt x="0" y="332"/>
                  </a:lnTo>
                  <a:lnTo>
                    <a:pt x="3650" y="332"/>
                  </a:lnTo>
                  <a:lnTo>
                    <a:pt x="3777" y="0"/>
                  </a:ln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" name="Google Shape;106;p15"/>
          <p:cNvSpPr txBox="1"/>
          <p:nvPr/>
        </p:nvSpPr>
        <p:spPr>
          <a:xfrm>
            <a:off x="504431" y="4870205"/>
            <a:ext cx="3117232" cy="22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©2019 Zscaler, Inc. All rights reserved. ZSCALER CONFIDENTIAL INFORMATION </a:t>
            </a:r>
            <a:endParaRPr/>
          </a:p>
        </p:txBody>
      </p:sp>
      <p:sp>
        <p:nvSpPr>
          <p:cNvPr id="107" name="Google Shape;107;p15"/>
          <p:cNvSpPr txBox="1"/>
          <p:nvPr/>
        </p:nvSpPr>
        <p:spPr>
          <a:xfrm>
            <a:off x="182391" y="4824761"/>
            <a:ext cx="217543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" name="Google Shape;108;p15"/>
          <p:cNvCxnSpPr/>
          <p:nvPr/>
        </p:nvCxnSpPr>
        <p:spPr>
          <a:xfrm>
            <a:off x="439379" y="4916360"/>
            <a:ext cx="0" cy="9144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4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09" name="Google Shape;109;p15"/>
          <p:cNvGrpSpPr/>
          <p:nvPr/>
        </p:nvGrpSpPr>
        <p:grpSpPr>
          <a:xfrm>
            <a:off x="5932448" y="4839276"/>
            <a:ext cx="2893671" cy="437574"/>
            <a:chOff x="5932448" y="4839276"/>
            <a:chExt cx="2893671" cy="437574"/>
          </a:xfrm>
        </p:grpSpPr>
        <p:sp>
          <p:nvSpPr>
            <p:cNvPr id="110" name="Google Shape;110;p15"/>
            <p:cNvSpPr txBox="1"/>
            <p:nvPr/>
          </p:nvSpPr>
          <p:spPr>
            <a:xfrm>
              <a:off x="5932448" y="4860425"/>
              <a:ext cx="1692645" cy="220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Securing your cloud transformation</a:t>
              </a: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7851401" y="4844351"/>
              <a:ext cx="974718" cy="201168"/>
            </a:xfrm>
            <a:custGeom>
              <a:avLst/>
              <a:gdLst/>
              <a:ahLst/>
              <a:cxnLst/>
              <a:rect l="l" t="t" r="r" b="b"/>
              <a:pathLst>
                <a:path w="28002" h="5780" extrusionOk="0">
                  <a:moveTo>
                    <a:pt x="9342" y="2935"/>
                  </a:moveTo>
                  <a:cubicBezTo>
                    <a:pt x="9488" y="3865"/>
                    <a:pt x="8686" y="4394"/>
                    <a:pt x="7865" y="4449"/>
                  </a:cubicBezTo>
                  <a:cubicBezTo>
                    <a:pt x="7464" y="5179"/>
                    <a:pt x="6606" y="5780"/>
                    <a:pt x="5384" y="5780"/>
                  </a:cubicBezTo>
                  <a:cubicBezTo>
                    <a:pt x="4819" y="5780"/>
                    <a:pt x="4363" y="5689"/>
                    <a:pt x="3925" y="5452"/>
                  </a:cubicBezTo>
                  <a:cubicBezTo>
                    <a:pt x="3816" y="5470"/>
                    <a:pt x="3706" y="5489"/>
                    <a:pt x="3597" y="5489"/>
                  </a:cubicBezTo>
                  <a:cubicBezTo>
                    <a:pt x="3177" y="5489"/>
                    <a:pt x="2885" y="5398"/>
                    <a:pt x="2593" y="5069"/>
                  </a:cubicBezTo>
                  <a:cubicBezTo>
                    <a:pt x="3177" y="4321"/>
                    <a:pt x="4928" y="2971"/>
                    <a:pt x="7080" y="3665"/>
                  </a:cubicBezTo>
                  <a:cubicBezTo>
                    <a:pt x="8230" y="4048"/>
                    <a:pt x="8521" y="3172"/>
                    <a:pt x="8230" y="2845"/>
                  </a:cubicBezTo>
                  <a:cubicBezTo>
                    <a:pt x="7153" y="1623"/>
                    <a:pt x="4709" y="2717"/>
                    <a:pt x="4618" y="2808"/>
                  </a:cubicBezTo>
                  <a:cubicBezTo>
                    <a:pt x="5585" y="1349"/>
                    <a:pt x="9014" y="929"/>
                    <a:pt x="9342" y="2935"/>
                  </a:cubicBezTo>
                  <a:close/>
                  <a:moveTo>
                    <a:pt x="6041" y="1258"/>
                  </a:moveTo>
                  <a:cubicBezTo>
                    <a:pt x="6059" y="1258"/>
                    <a:pt x="5275" y="966"/>
                    <a:pt x="4181" y="1440"/>
                  </a:cubicBezTo>
                  <a:cubicBezTo>
                    <a:pt x="4162" y="1459"/>
                    <a:pt x="4035" y="1386"/>
                    <a:pt x="4035" y="1386"/>
                  </a:cubicBezTo>
                  <a:cubicBezTo>
                    <a:pt x="5092" y="692"/>
                    <a:pt x="6023" y="401"/>
                    <a:pt x="6807" y="510"/>
                  </a:cubicBezTo>
                  <a:cubicBezTo>
                    <a:pt x="6315" y="73"/>
                    <a:pt x="5749" y="0"/>
                    <a:pt x="4928" y="0"/>
                  </a:cubicBezTo>
                  <a:cubicBezTo>
                    <a:pt x="4016" y="0"/>
                    <a:pt x="3213" y="346"/>
                    <a:pt x="2721" y="875"/>
                  </a:cubicBezTo>
                  <a:cubicBezTo>
                    <a:pt x="2557" y="838"/>
                    <a:pt x="2393" y="820"/>
                    <a:pt x="2229" y="820"/>
                  </a:cubicBezTo>
                  <a:cubicBezTo>
                    <a:pt x="1006" y="820"/>
                    <a:pt x="-69" y="1933"/>
                    <a:pt x="4" y="3190"/>
                  </a:cubicBezTo>
                  <a:cubicBezTo>
                    <a:pt x="77" y="4449"/>
                    <a:pt x="1444" y="5252"/>
                    <a:pt x="2229" y="5033"/>
                  </a:cubicBezTo>
                  <a:cubicBezTo>
                    <a:pt x="2247" y="5033"/>
                    <a:pt x="2265" y="5033"/>
                    <a:pt x="2284" y="5033"/>
                  </a:cubicBezTo>
                  <a:cubicBezTo>
                    <a:pt x="2466" y="4193"/>
                    <a:pt x="3177" y="2261"/>
                    <a:pt x="6041" y="1258"/>
                  </a:cubicBezTo>
                  <a:close/>
                  <a:moveTo>
                    <a:pt x="12625" y="2407"/>
                  </a:moveTo>
                  <a:cubicBezTo>
                    <a:pt x="12771" y="1769"/>
                    <a:pt x="12771" y="1769"/>
                    <a:pt x="12771" y="1769"/>
                  </a:cubicBezTo>
                  <a:cubicBezTo>
                    <a:pt x="10309" y="1769"/>
                    <a:pt x="10309" y="1769"/>
                    <a:pt x="10309" y="1769"/>
                  </a:cubicBezTo>
                  <a:cubicBezTo>
                    <a:pt x="10254" y="2006"/>
                    <a:pt x="10254" y="2006"/>
                    <a:pt x="10254" y="2006"/>
                  </a:cubicBezTo>
                  <a:cubicBezTo>
                    <a:pt x="10236" y="2115"/>
                    <a:pt x="10254" y="2206"/>
                    <a:pt x="10309" y="2279"/>
                  </a:cubicBezTo>
                  <a:cubicBezTo>
                    <a:pt x="10364" y="2352"/>
                    <a:pt x="10437" y="2389"/>
                    <a:pt x="10546" y="2389"/>
                  </a:cubicBezTo>
                  <a:cubicBezTo>
                    <a:pt x="11696" y="2389"/>
                    <a:pt x="11696" y="2389"/>
                    <a:pt x="11696" y="2389"/>
                  </a:cubicBezTo>
                  <a:cubicBezTo>
                    <a:pt x="9671" y="4157"/>
                    <a:pt x="9671" y="4157"/>
                    <a:pt x="9671" y="4157"/>
                  </a:cubicBezTo>
                  <a:cubicBezTo>
                    <a:pt x="9543" y="4759"/>
                    <a:pt x="9543" y="4759"/>
                    <a:pt x="9543" y="4759"/>
                  </a:cubicBezTo>
                  <a:cubicBezTo>
                    <a:pt x="12133" y="4759"/>
                    <a:pt x="12133" y="4759"/>
                    <a:pt x="12133" y="4759"/>
                  </a:cubicBezTo>
                  <a:cubicBezTo>
                    <a:pt x="12297" y="4102"/>
                    <a:pt x="12297" y="4102"/>
                    <a:pt x="12297" y="4102"/>
                  </a:cubicBezTo>
                  <a:cubicBezTo>
                    <a:pt x="10637" y="4102"/>
                    <a:pt x="10637" y="4102"/>
                    <a:pt x="10637" y="4102"/>
                  </a:cubicBezTo>
                  <a:close/>
                  <a:moveTo>
                    <a:pt x="14267" y="2917"/>
                  </a:moveTo>
                  <a:cubicBezTo>
                    <a:pt x="14231" y="2917"/>
                    <a:pt x="14103" y="2898"/>
                    <a:pt x="14049" y="2881"/>
                  </a:cubicBezTo>
                  <a:cubicBezTo>
                    <a:pt x="13684" y="2790"/>
                    <a:pt x="13520" y="2699"/>
                    <a:pt x="13538" y="2571"/>
                  </a:cubicBezTo>
                  <a:cubicBezTo>
                    <a:pt x="13556" y="2480"/>
                    <a:pt x="13611" y="2425"/>
                    <a:pt x="13684" y="2370"/>
                  </a:cubicBezTo>
                  <a:cubicBezTo>
                    <a:pt x="13775" y="2334"/>
                    <a:pt x="13885" y="2297"/>
                    <a:pt x="14049" y="2297"/>
                  </a:cubicBezTo>
                  <a:cubicBezTo>
                    <a:pt x="14194" y="2297"/>
                    <a:pt x="14322" y="2334"/>
                    <a:pt x="14395" y="2407"/>
                  </a:cubicBezTo>
                  <a:cubicBezTo>
                    <a:pt x="14413" y="2443"/>
                    <a:pt x="14431" y="2462"/>
                    <a:pt x="14468" y="2498"/>
                  </a:cubicBezTo>
                  <a:cubicBezTo>
                    <a:pt x="14504" y="2626"/>
                    <a:pt x="14595" y="2680"/>
                    <a:pt x="14741" y="2680"/>
                  </a:cubicBezTo>
                  <a:cubicBezTo>
                    <a:pt x="15234" y="2680"/>
                    <a:pt x="15234" y="2680"/>
                    <a:pt x="15234" y="2680"/>
                  </a:cubicBezTo>
                  <a:cubicBezTo>
                    <a:pt x="15289" y="2389"/>
                    <a:pt x="15216" y="2152"/>
                    <a:pt x="15052" y="1951"/>
                  </a:cubicBezTo>
                  <a:cubicBezTo>
                    <a:pt x="14851" y="1787"/>
                    <a:pt x="14559" y="1696"/>
                    <a:pt x="14176" y="1696"/>
                  </a:cubicBezTo>
                  <a:cubicBezTo>
                    <a:pt x="13812" y="1696"/>
                    <a:pt x="13501" y="1787"/>
                    <a:pt x="13228" y="1951"/>
                  </a:cubicBezTo>
                  <a:cubicBezTo>
                    <a:pt x="12972" y="2152"/>
                    <a:pt x="12808" y="2389"/>
                    <a:pt x="12735" y="2662"/>
                  </a:cubicBezTo>
                  <a:cubicBezTo>
                    <a:pt x="12698" y="2898"/>
                    <a:pt x="12717" y="3063"/>
                    <a:pt x="12844" y="3209"/>
                  </a:cubicBezTo>
                  <a:cubicBezTo>
                    <a:pt x="12954" y="3336"/>
                    <a:pt x="13191" y="3464"/>
                    <a:pt x="13556" y="3555"/>
                  </a:cubicBezTo>
                  <a:cubicBezTo>
                    <a:pt x="13629" y="3574"/>
                    <a:pt x="13720" y="3592"/>
                    <a:pt x="13848" y="3628"/>
                  </a:cubicBezTo>
                  <a:cubicBezTo>
                    <a:pt x="14158" y="3683"/>
                    <a:pt x="14286" y="3792"/>
                    <a:pt x="14249" y="3920"/>
                  </a:cubicBezTo>
                  <a:cubicBezTo>
                    <a:pt x="14231" y="4011"/>
                    <a:pt x="14176" y="4084"/>
                    <a:pt x="14067" y="4139"/>
                  </a:cubicBezTo>
                  <a:cubicBezTo>
                    <a:pt x="13957" y="4193"/>
                    <a:pt x="13848" y="4212"/>
                    <a:pt x="13702" y="4212"/>
                  </a:cubicBezTo>
                  <a:cubicBezTo>
                    <a:pt x="13520" y="4212"/>
                    <a:pt x="13374" y="4175"/>
                    <a:pt x="13282" y="4102"/>
                  </a:cubicBezTo>
                  <a:cubicBezTo>
                    <a:pt x="13191" y="4029"/>
                    <a:pt x="13155" y="3920"/>
                    <a:pt x="13191" y="3774"/>
                  </a:cubicBezTo>
                  <a:cubicBezTo>
                    <a:pt x="12425" y="3774"/>
                    <a:pt x="12425" y="3774"/>
                    <a:pt x="12425" y="3774"/>
                  </a:cubicBezTo>
                  <a:cubicBezTo>
                    <a:pt x="12407" y="3811"/>
                    <a:pt x="12407" y="3811"/>
                    <a:pt x="12407" y="3811"/>
                  </a:cubicBezTo>
                  <a:cubicBezTo>
                    <a:pt x="12334" y="4139"/>
                    <a:pt x="12388" y="4394"/>
                    <a:pt x="12571" y="4558"/>
                  </a:cubicBezTo>
                  <a:cubicBezTo>
                    <a:pt x="12735" y="4722"/>
                    <a:pt x="13045" y="4814"/>
                    <a:pt x="13465" y="4814"/>
                  </a:cubicBezTo>
                  <a:cubicBezTo>
                    <a:pt x="13921" y="4814"/>
                    <a:pt x="14267" y="4741"/>
                    <a:pt x="14541" y="4576"/>
                  </a:cubicBezTo>
                  <a:cubicBezTo>
                    <a:pt x="14814" y="4394"/>
                    <a:pt x="14997" y="4139"/>
                    <a:pt x="15070" y="3811"/>
                  </a:cubicBezTo>
                  <a:cubicBezTo>
                    <a:pt x="15125" y="3574"/>
                    <a:pt x="15088" y="3391"/>
                    <a:pt x="14979" y="3263"/>
                  </a:cubicBezTo>
                  <a:cubicBezTo>
                    <a:pt x="14869" y="3136"/>
                    <a:pt x="14614" y="3026"/>
                    <a:pt x="14267" y="2917"/>
                  </a:cubicBezTo>
                  <a:close/>
                  <a:moveTo>
                    <a:pt x="17076" y="3902"/>
                  </a:moveTo>
                  <a:cubicBezTo>
                    <a:pt x="17022" y="3938"/>
                    <a:pt x="16985" y="3956"/>
                    <a:pt x="16967" y="3975"/>
                  </a:cubicBezTo>
                  <a:cubicBezTo>
                    <a:pt x="16949" y="4011"/>
                    <a:pt x="16839" y="4084"/>
                    <a:pt x="16821" y="4084"/>
                  </a:cubicBezTo>
                  <a:cubicBezTo>
                    <a:pt x="16711" y="4139"/>
                    <a:pt x="16602" y="4157"/>
                    <a:pt x="16474" y="4157"/>
                  </a:cubicBezTo>
                  <a:cubicBezTo>
                    <a:pt x="16274" y="4157"/>
                    <a:pt x="16146" y="4102"/>
                    <a:pt x="16073" y="3975"/>
                  </a:cubicBezTo>
                  <a:cubicBezTo>
                    <a:pt x="15982" y="3847"/>
                    <a:pt x="15964" y="3592"/>
                    <a:pt x="16037" y="3245"/>
                  </a:cubicBezTo>
                  <a:cubicBezTo>
                    <a:pt x="16128" y="2898"/>
                    <a:pt x="16237" y="2662"/>
                    <a:pt x="16420" y="2516"/>
                  </a:cubicBezTo>
                  <a:cubicBezTo>
                    <a:pt x="16547" y="2407"/>
                    <a:pt x="16693" y="2352"/>
                    <a:pt x="16857" y="2352"/>
                  </a:cubicBezTo>
                  <a:cubicBezTo>
                    <a:pt x="17040" y="2352"/>
                    <a:pt x="17168" y="2407"/>
                    <a:pt x="17241" y="2516"/>
                  </a:cubicBezTo>
                  <a:cubicBezTo>
                    <a:pt x="17259" y="2553"/>
                    <a:pt x="17295" y="2607"/>
                    <a:pt x="17314" y="2680"/>
                  </a:cubicBezTo>
                  <a:cubicBezTo>
                    <a:pt x="18098" y="2680"/>
                    <a:pt x="18098" y="2680"/>
                    <a:pt x="18098" y="2680"/>
                  </a:cubicBezTo>
                  <a:cubicBezTo>
                    <a:pt x="18098" y="2462"/>
                    <a:pt x="18043" y="2261"/>
                    <a:pt x="17934" y="2097"/>
                  </a:cubicBezTo>
                  <a:cubicBezTo>
                    <a:pt x="17752" y="1824"/>
                    <a:pt x="17441" y="1696"/>
                    <a:pt x="16985" y="1696"/>
                  </a:cubicBezTo>
                  <a:cubicBezTo>
                    <a:pt x="16547" y="1696"/>
                    <a:pt x="16183" y="1842"/>
                    <a:pt x="15891" y="2115"/>
                  </a:cubicBezTo>
                  <a:cubicBezTo>
                    <a:pt x="15599" y="2389"/>
                    <a:pt x="15398" y="2753"/>
                    <a:pt x="15271" y="3245"/>
                  </a:cubicBezTo>
                  <a:cubicBezTo>
                    <a:pt x="15161" y="3738"/>
                    <a:pt x="15198" y="4139"/>
                    <a:pt x="15380" y="4394"/>
                  </a:cubicBezTo>
                  <a:cubicBezTo>
                    <a:pt x="15544" y="4686"/>
                    <a:pt x="15854" y="4814"/>
                    <a:pt x="16292" y="4814"/>
                  </a:cubicBezTo>
                  <a:cubicBezTo>
                    <a:pt x="16638" y="4814"/>
                    <a:pt x="16949" y="4722"/>
                    <a:pt x="17222" y="4558"/>
                  </a:cubicBezTo>
                  <a:cubicBezTo>
                    <a:pt x="17496" y="4394"/>
                    <a:pt x="17697" y="4157"/>
                    <a:pt x="17861" y="3829"/>
                  </a:cubicBezTo>
                  <a:cubicBezTo>
                    <a:pt x="17295" y="3829"/>
                    <a:pt x="17295" y="3829"/>
                    <a:pt x="17295" y="3829"/>
                  </a:cubicBezTo>
                  <a:cubicBezTo>
                    <a:pt x="17204" y="3829"/>
                    <a:pt x="17131" y="3847"/>
                    <a:pt x="17076" y="3902"/>
                  </a:cubicBezTo>
                  <a:close/>
                  <a:moveTo>
                    <a:pt x="20505" y="3574"/>
                  </a:moveTo>
                  <a:cubicBezTo>
                    <a:pt x="20451" y="3865"/>
                    <a:pt x="20341" y="4102"/>
                    <a:pt x="20195" y="4266"/>
                  </a:cubicBezTo>
                  <a:cubicBezTo>
                    <a:pt x="20050" y="4449"/>
                    <a:pt x="19886" y="4558"/>
                    <a:pt x="19721" y="4631"/>
                  </a:cubicBezTo>
                  <a:cubicBezTo>
                    <a:pt x="19539" y="4722"/>
                    <a:pt x="19357" y="4777"/>
                    <a:pt x="19174" y="4795"/>
                  </a:cubicBezTo>
                  <a:cubicBezTo>
                    <a:pt x="18992" y="4814"/>
                    <a:pt x="18846" y="4814"/>
                    <a:pt x="18700" y="4814"/>
                  </a:cubicBezTo>
                  <a:cubicBezTo>
                    <a:pt x="18444" y="4814"/>
                    <a:pt x="18207" y="4741"/>
                    <a:pt x="18043" y="4595"/>
                  </a:cubicBezTo>
                  <a:cubicBezTo>
                    <a:pt x="17879" y="4449"/>
                    <a:pt x="17824" y="4212"/>
                    <a:pt x="17916" y="3865"/>
                  </a:cubicBezTo>
                  <a:cubicBezTo>
                    <a:pt x="17988" y="3555"/>
                    <a:pt x="18116" y="3336"/>
                    <a:pt x="18335" y="3190"/>
                  </a:cubicBezTo>
                  <a:cubicBezTo>
                    <a:pt x="18554" y="3063"/>
                    <a:pt x="18809" y="2971"/>
                    <a:pt x="19101" y="2917"/>
                  </a:cubicBezTo>
                  <a:cubicBezTo>
                    <a:pt x="19138" y="2917"/>
                    <a:pt x="19357" y="2881"/>
                    <a:pt x="19430" y="2881"/>
                  </a:cubicBezTo>
                  <a:cubicBezTo>
                    <a:pt x="19776" y="2826"/>
                    <a:pt x="19958" y="2735"/>
                    <a:pt x="19995" y="2589"/>
                  </a:cubicBezTo>
                  <a:cubicBezTo>
                    <a:pt x="20013" y="2480"/>
                    <a:pt x="19977" y="2407"/>
                    <a:pt x="19867" y="2370"/>
                  </a:cubicBezTo>
                  <a:cubicBezTo>
                    <a:pt x="19758" y="2334"/>
                    <a:pt x="19649" y="2316"/>
                    <a:pt x="19557" y="2316"/>
                  </a:cubicBezTo>
                  <a:cubicBezTo>
                    <a:pt x="19448" y="2316"/>
                    <a:pt x="19357" y="2334"/>
                    <a:pt x="19265" y="2370"/>
                  </a:cubicBezTo>
                  <a:cubicBezTo>
                    <a:pt x="19174" y="2389"/>
                    <a:pt x="19101" y="2443"/>
                    <a:pt x="19046" y="2534"/>
                  </a:cubicBezTo>
                  <a:cubicBezTo>
                    <a:pt x="18298" y="2534"/>
                    <a:pt x="18298" y="2534"/>
                    <a:pt x="18298" y="2534"/>
                  </a:cubicBezTo>
                  <a:cubicBezTo>
                    <a:pt x="18371" y="2297"/>
                    <a:pt x="18517" y="2115"/>
                    <a:pt x="18736" y="1951"/>
                  </a:cubicBezTo>
                  <a:cubicBezTo>
                    <a:pt x="18973" y="1787"/>
                    <a:pt x="19284" y="1696"/>
                    <a:pt x="19667" y="1696"/>
                  </a:cubicBezTo>
                  <a:cubicBezTo>
                    <a:pt x="20086" y="1696"/>
                    <a:pt x="20396" y="1769"/>
                    <a:pt x="20560" y="1915"/>
                  </a:cubicBezTo>
                  <a:cubicBezTo>
                    <a:pt x="20743" y="2061"/>
                    <a:pt x="20816" y="2279"/>
                    <a:pt x="20743" y="2534"/>
                  </a:cubicBezTo>
                  <a:close/>
                  <a:moveTo>
                    <a:pt x="19849" y="3245"/>
                  </a:moveTo>
                  <a:cubicBezTo>
                    <a:pt x="19740" y="3300"/>
                    <a:pt x="19576" y="3355"/>
                    <a:pt x="19375" y="3391"/>
                  </a:cubicBezTo>
                  <a:cubicBezTo>
                    <a:pt x="19101" y="3446"/>
                    <a:pt x="19101" y="3446"/>
                    <a:pt x="19101" y="3446"/>
                  </a:cubicBezTo>
                  <a:cubicBezTo>
                    <a:pt x="18955" y="3501"/>
                    <a:pt x="18864" y="3537"/>
                    <a:pt x="18773" y="3592"/>
                  </a:cubicBezTo>
                  <a:cubicBezTo>
                    <a:pt x="18718" y="3683"/>
                    <a:pt x="18663" y="3774"/>
                    <a:pt x="18645" y="3847"/>
                  </a:cubicBezTo>
                  <a:cubicBezTo>
                    <a:pt x="18627" y="3956"/>
                    <a:pt x="18627" y="4048"/>
                    <a:pt x="18681" y="4120"/>
                  </a:cubicBezTo>
                  <a:cubicBezTo>
                    <a:pt x="18736" y="4175"/>
                    <a:pt x="18827" y="4212"/>
                    <a:pt x="18955" y="4212"/>
                  </a:cubicBezTo>
                  <a:cubicBezTo>
                    <a:pt x="19174" y="4212"/>
                    <a:pt x="19338" y="4157"/>
                    <a:pt x="19503" y="4029"/>
                  </a:cubicBezTo>
                  <a:cubicBezTo>
                    <a:pt x="19649" y="3902"/>
                    <a:pt x="19740" y="3738"/>
                    <a:pt x="19794" y="3537"/>
                  </a:cubicBezTo>
                  <a:close/>
                  <a:moveTo>
                    <a:pt x="22038" y="984"/>
                  </a:moveTo>
                  <a:cubicBezTo>
                    <a:pt x="21983" y="911"/>
                    <a:pt x="21892" y="893"/>
                    <a:pt x="21801" y="893"/>
                  </a:cubicBezTo>
                  <a:cubicBezTo>
                    <a:pt x="21381" y="893"/>
                    <a:pt x="21381" y="893"/>
                    <a:pt x="21381" y="893"/>
                  </a:cubicBezTo>
                  <a:cubicBezTo>
                    <a:pt x="20505" y="4759"/>
                    <a:pt x="20505" y="4759"/>
                    <a:pt x="20505" y="4759"/>
                  </a:cubicBezTo>
                  <a:cubicBezTo>
                    <a:pt x="21290" y="4759"/>
                    <a:pt x="21290" y="4759"/>
                    <a:pt x="21290" y="4759"/>
                  </a:cubicBezTo>
                  <a:cubicBezTo>
                    <a:pt x="22092" y="1258"/>
                    <a:pt x="22092" y="1258"/>
                    <a:pt x="22092" y="1258"/>
                  </a:cubicBezTo>
                  <a:cubicBezTo>
                    <a:pt x="22111" y="1148"/>
                    <a:pt x="22092" y="1057"/>
                    <a:pt x="22038" y="984"/>
                  </a:cubicBezTo>
                  <a:close/>
                  <a:moveTo>
                    <a:pt x="23844" y="3829"/>
                  </a:moveTo>
                  <a:cubicBezTo>
                    <a:pt x="24409" y="3829"/>
                    <a:pt x="24409" y="3829"/>
                    <a:pt x="24409" y="3829"/>
                  </a:cubicBezTo>
                  <a:cubicBezTo>
                    <a:pt x="24245" y="4157"/>
                    <a:pt x="24026" y="4394"/>
                    <a:pt x="23771" y="4558"/>
                  </a:cubicBezTo>
                  <a:cubicBezTo>
                    <a:pt x="23497" y="4722"/>
                    <a:pt x="23187" y="4814"/>
                    <a:pt x="22822" y="4814"/>
                  </a:cubicBezTo>
                  <a:cubicBezTo>
                    <a:pt x="22402" y="4814"/>
                    <a:pt x="22092" y="4686"/>
                    <a:pt x="21910" y="4394"/>
                  </a:cubicBezTo>
                  <a:cubicBezTo>
                    <a:pt x="21746" y="4139"/>
                    <a:pt x="21710" y="3738"/>
                    <a:pt x="21819" y="3245"/>
                  </a:cubicBezTo>
                  <a:cubicBezTo>
                    <a:pt x="21928" y="2753"/>
                    <a:pt x="22129" y="2389"/>
                    <a:pt x="22421" y="2115"/>
                  </a:cubicBezTo>
                  <a:cubicBezTo>
                    <a:pt x="22731" y="1842"/>
                    <a:pt x="23096" y="1696"/>
                    <a:pt x="23534" y="1696"/>
                  </a:cubicBezTo>
                  <a:cubicBezTo>
                    <a:pt x="23971" y="1696"/>
                    <a:pt x="24299" y="1824"/>
                    <a:pt x="24482" y="2097"/>
                  </a:cubicBezTo>
                  <a:cubicBezTo>
                    <a:pt x="24664" y="2389"/>
                    <a:pt x="24701" y="2772"/>
                    <a:pt x="24573" y="3263"/>
                  </a:cubicBezTo>
                  <a:cubicBezTo>
                    <a:pt x="24573" y="3300"/>
                    <a:pt x="24537" y="3446"/>
                    <a:pt x="24518" y="3464"/>
                  </a:cubicBezTo>
                  <a:cubicBezTo>
                    <a:pt x="22567" y="3464"/>
                    <a:pt x="22567" y="3464"/>
                    <a:pt x="22567" y="3464"/>
                  </a:cubicBezTo>
                  <a:cubicBezTo>
                    <a:pt x="22530" y="3701"/>
                    <a:pt x="22548" y="3865"/>
                    <a:pt x="22621" y="3975"/>
                  </a:cubicBezTo>
                  <a:cubicBezTo>
                    <a:pt x="22694" y="4102"/>
                    <a:pt x="22822" y="4175"/>
                    <a:pt x="23023" y="4157"/>
                  </a:cubicBezTo>
                  <a:cubicBezTo>
                    <a:pt x="23297" y="4157"/>
                    <a:pt x="23406" y="4066"/>
                    <a:pt x="23443" y="4048"/>
                  </a:cubicBezTo>
                  <a:cubicBezTo>
                    <a:pt x="23461" y="4029"/>
                    <a:pt x="23552" y="3938"/>
                    <a:pt x="23625" y="3902"/>
                  </a:cubicBezTo>
                  <a:cubicBezTo>
                    <a:pt x="23680" y="3847"/>
                    <a:pt x="23753" y="3829"/>
                    <a:pt x="23844" y="3829"/>
                  </a:cubicBezTo>
                  <a:close/>
                  <a:moveTo>
                    <a:pt x="22694" y="2953"/>
                  </a:moveTo>
                  <a:cubicBezTo>
                    <a:pt x="23844" y="2953"/>
                    <a:pt x="23844" y="2953"/>
                    <a:pt x="23844" y="2953"/>
                  </a:cubicBezTo>
                  <a:cubicBezTo>
                    <a:pt x="23862" y="2753"/>
                    <a:pt x="23844" y="2607"/>
                    <a:pt x="23789" y="2516"/>
                  </a:cubicBezTo>
                  <a:cubicBezTo>
                    <a:pt x="23716" y="2407"/>
                    <a:pt x="23588" y="2352"/>
                    <a:pt x="23406" y="2352"/>
                  </a:cubicBezTo>
                  <a:cubicBezTo>
                    <a:pt x="23242" y="2352"/>
                    <a:pt x="23096" y="2407"/>
                    <a:pt x="22968" y="2516"/>
                  </a:cubicBezTo>
                  <a:cubicBezTo>
                    <a:pt x="22822" y="2607"/>
                    <a:pt x="22731" y="2772"/>
                    <a:pt x="22694" y="2953"/>
                  </a:cubicBezTo>
                  <a:close/>
                  <a:moveTo>
                    <a:pt x="26689" y="1769"/>
                  </a:moveTo>
                  <a:cubicBezTo>
                    <a:pt x="26488" y="1769"/>
                    <a:pt x="26288" y="1787"/>
                    <a:pt x="26087" y="1842"/>
                  </a:cubicBezTo>
                  <a:cubicBezTo>
                    <a:pt x="25887" y="1897"/>
                    <a:pt x="25704" y="1988"/>
                    <a:pt x="25522" y="2097"/>
                  </a:cubicBezTo>
                  <a:cubicBezTo>
                    <a:pt x="25358" y="2206"/>
                    <a:pt x="25194" y="2370"/>
                    <a:pt x="25066" y="2571"/>
                  </a:cubicBezTo>
                  <a:cubicBezTo>
                    <a:pt x="24938" y="2772"/>
                    <a:pt x="24829" y="3008"/>
                    <a:pt x="24774" y="3300"/>
                  </a:cubicBezTo>
                  <a:cubicBezTo>
                    <a:pt x="24427" y="4759"/>
                    <a:pt x="24427" y="4759"/>
                    <a:pt x="24427" y="4759"/>
                  </a:cubicBezTo>
                  <a:cubicBezTo>
                    <a:pt x="25230" y="4759"/>
                    <a:pt x="25230" y="4759"/>
                    <a:pt x="25230" y="4759"/>
                  </a:cubicBezTo>
                  <a:cubicBezTo>
                    <a:pt x="25577" y="3227"/>
                    <a:pt x="25577" y="3227"/>
                    <a:pt x="25577" y="3227"/>
                  </a:cubicBezTo>
                  <a:cubicBezTo>
                    <a:pt x="25631" y="2990"/>
                    <a:pt x="25741" y="2845"/>
                    <a:pt x="25850" y="2717"/>
                  </a:cubicBezTo>
                  <a:cubicBezTo>
                    <a:pt x="26123" y="2407"/>
                    <a:pt x="26634" y="2443"/>
                    <a:pt x="26634" y="2443"/>
                  </a:cubicBezTo>
                  <a:cubicBezTo>
                    <a:pt x="26817" y="1769"/>
                    <a:pt x="26817" y="1769"/>
                    <a:pt x="26817" y="1769"/>
                  </a:cubicBezTo>
                  <a:cubicBezTo>
                    <a:pt x="26799" y="1769"/>
                    <a:pt x="26707" y="1769"/>
                    <a:pt x="26689" y="1769"/>
                  </a:cubicBezTo>
                  <a:close/>
                  <a:moveTo>
                    <a:pt x="26908" y="1185"/>
                  </a:moveTo>
                  <a:cubicBezTo>
                    <a:pt x="26926" y="1094"/>
                    <a:pt x="26926" y="1094"/>
                    <a:pt x="26926" y="1094"/>
                  </a:cubicBezTo>
                  <a:cubicBezTo>
                    <a:pt x="27346" y="1094"/>
                    <a:pt x="27346" y="1094"/>
                    <a:pt x="27346" y="1094"/>
                  </a:cubicBezTo>
                  <a:cubicBezTo>
                    <a:pt x="27328" y="1185"/>
                    <a:pt x="27328" y="1185"/>
                    <a:pt x="27328" y="1185"/>
                  </a:cubicBezTo>
                  <a:cubicBezTo>
                    <a:pt x="27182" y="1185"/>
                    <a:pt x="27182" y="1185"/>
                    <a:pt x="27182" y="1185"/>
                  </a:cubicBezTo>
                  <a:cubicBezTo>
                    <a:pt x="27091" y="1586"/>
                    <a:pt x="27091" y="1586"/>
                    <a:pt x="27091" y="1586"/>
                  </a:cubicBezTo>
                  <a:cubicBezTo>
                    <a:pt x="26981" y="1586"/>
                    <a:pt x="26981" y="1586"/>
                    <a:pt x="26981" y="1586"/>
                  </a:cubicBezTo>
                  <a:cubicBezTo>
                    <a:pt x="27072" y="1185"/>
                    <a:pt x="27072" y="1185"/>
                    <a:pt x="27072" y="1185"/>
                  </a:cubicBezTo>
                  <a:close/>
                  <a:moveTo>
                    <a:pt x="27601" y="1094"/>
                  </a:moveTo>
                  <a:cubicBezTo>
                    <a:pt x="27638" y="1459"/>
                    <a:pt x="27638" y="1459"/>
                    <a:pt x="27638" y="1459"/>
                  </a:cubicBezTo>
                  <a:cubicBezTo>
                    <a:pt x="27838" y="1094"/>
                    <a:pt x="27838" y="1094"/>
                    <a:pt x="27838" y="1094"/>
                  </a:cubicBezTo>
                  <a:cubicBezTo>
                    <a:pt x="28002" y="1094"/>
                    <a:pt x="28002" y="1094"/>
                    <a:pt x="28002" y="1094"/>
                  </a:cubicBezTo>
                  <a:cubicBezTo>
                    <a:pt x="27893" y="1586"/>
                    <a:pt x="27893" y="1586"/>
                    <a:pt x="27893" y="1586"/>
                  </a:cubicBezTo>
                  <a:cubicBezTo>
                    <a:pt x="27784" y="1586"/>
                    <a:pt x="27784" y="1586"/>
                    <a:pt x="27784" y="1586"/>
                  </a:cubicBezTo>
                  <a:cubicBezTo>
                    <a:pt x="27875" y="1185"/>
                    <a:pt x="27875" y="1185"/>
                    <a:pt x="27875" y="1185"/>
                  </a:cubicBezTo>
                  <a:cubicBezTo>
                    <a:pt x="27656" y="1586"/>
                    <a:pt x="27656" y="1586"/>
                    <a:pt x="27656" y="1586"/>
                  </a:cubicBezTo>
                  <a:cubicBezTo>
                    <a:pt x="27583" y="1586"/>
                    <a:pt x="27583" y="1586"/>
                    <a:pt x="27583" y="1586"/>
                  </a:cubicBezTo>
                  <a:cubicBezTo>
                    <a:pt x="27528" y="1185"/>
                    <a:pt x="27528" y="1185"/>
                    <a:pt x="27528" y="1185"/>
                  </a:cubicBezTo>
                  <a:cubicBezTo>
                    <a:pt x="27455" y="1586"/>
                    <a:pt x="27455" y="1586"/>
                    <a:pt x="27455" y="1586"/>
                  </a:cubicBezTo>
                  <a:cubicBezTo>
                    <a:pt x="27346" y="1586"/>
                    <a:pt x="27346" y="1586"/>
                    <a:pt x="27346" y="1586"/>
                  </a:cubicBezTo>
                  <a:cubicBezTo>
                    <a:pt x="27455" y="1094"/>
                    <a:pt x="27455" y="1094"/>
                    <a:pt x="27455" y="10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7604442" y="4839276"/>
              <a:ext cx="170600" cy="437574"/>
            </a:xfrm>
            <a:prstGeom prst="parallelogram">
              <a:avLst>
                <a:gd name="adj" fmla="val 91071"/>
              </a:avLst>
            </a:pr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r-picture-left">
  <p:cSld name="Color-picture-left">
    <p:bg>
      <p:bgPr>
        <a:gradFill>
          <a:gsLst>
            <a:gs pos="0">
              <a:schemeClr val="accent4"/>
            </a:gs>
            <a:gs pos="98000">
              <a:srgbClr val="670060"/>
            </a:gs>
            <a:gs pos="100000">
              <a:srgbClr val="670060"/>
            </a:gs>
          </a:gsLst>
          <a:lin ang="1200000" scaled="0"/>
        </a:gradFill>
        <a:effectLst/>
      </p:bgPr>
    </p:bg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51" descr="A picture containing light&#10;&#10;Description automatically generated"/>
          <p:cNvPicPr preferRelativeResize="0"/>
          <p:nvPr/>
        </p:nvPicPr>
        <p:blipFill rotWithShape="1">
          <a:blip r:embed="rId2">
            <a:alphaModFix amt="17000"/>
          </a:blip>
          <a:srcRect/>
          <a:stretch/>
        </p:blipFill>
        <p:spPr>
          <a:xfrm>
            <a:off x="2648430" y="778899"/>
            <a:ext cx="6495570" cy="4364601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51"/>
          <p:cNvSpPr txBox="1">
            <a:spLocks noGrp="1"/>
          </p:cNvSpPr>
          <p:nvPr>
            <p:ph type="title"/>
          </p:nvPr>
        </p:nvSpPr>
        <p:spPr>
          <a:xfrm>
            <a:off x="4096512" y="0"/>
            <a:ext cx="4727448" cy="475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51"/>
          <p:cNvSpPr txBox="1">
            <a:spLocks noGrp="1"/>
          </p:cNvSpPr>
          <p:nvPr>
            <p:ph type="body" idx="1"/>
          </p:nvPr>
        </p:nvSpPr>
        <p:spPr>
          <a:xfrm>
            <a:off x="4096512" y="1033272"/>
            <a:ext cx="4727448" cy="3630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91425" bIns="45700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6" name="Google Shape;656;p51"/>
          <p:cNvSpPr>
            <a:spLocks noGrp="1"/>
          </p:cNvSpPr>
          <p:nvPr>
            <p:ph type="pic" idx="2"/>
          </p:nvPr>
        </p:nvSpPr>
        <p:spPr>
          <a:xfrm>
            <a:off x="-2350008" y="-1"/>
            <a:ext cx="6444884" cy="5143501"/>
          </a:xfrm>
          <a:prstGeom prst="parallelogram">
            <a:avLst>
              <a:gd name="adj" fmla="val 3785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097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657" name="Google Shape;657;p51"/>
          <p:cNvGrpSpPr/>
          <p:nvPr/>
        </p:nvGrpSpPr>
        <p:grpSpPr>
          <a:xfrm>
            <a:off x="4206240" y="502920"/>
            <a:ext cx="960120" cy="26676"/>
            <a:chOff x="4550759" y="4178160"/>
            <a:chExt cx="4289400" cy="119160"/>
          </a:xfrm>
        </p:grpSpPr>
        <p:sp>
          <p:nvSpPr>
            <p:cNvPr id="658" name="Google Shape;658;p51"/>
            <p:cNvSpPr/>
            <p:nvPr/>
          </p:nvSpPr>
          <p:spPr>
            <a:xfrm>
              <a:off x="6012360" y="4178160"/>
              <a:ext cx="1391040" cy="119160"/>
            </a:xfrm>
            <a:custGeom>
              <a:avLst/>
              <a:gdLst/>
              <a:ahLst/>
              <a:cxnLst/>
              <a:rect l="l" t="t" r="r" b="b"/>
              <a:pathLst>
                <a:path w="3865" h="332" extrusionOk="0">
                  <a:moveTo>
                    <a:pt x="0" y="332"/>
                  </a:moveTo>
                  <a:lnTo>
                    <a:pt x="3747" y="332"/>
                  </a:lnTo>
                  <a:lnTo>
                    <a:pt x="3865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51"/>
            <p:cNvSpPr/>
            <p:nvPr/>
          </p:nvSpPr>
          <p:spPr>
            <a:xfrm>
              <a:off x="4550759" y="4178160"/>
              <a:ext cx="1383842" cy="119160"/>
            </a:xfrm>
            <a:custGeom>
              <a:avLst/>
              <a:gdLst/>
              <a:ahLst/>
              <a:cxnLst/>
              <a:rect l="l" t="t" r="r" b="b"/>
              <a:pathLst>
                <a:path w="3845" h="332" extrusionOk="0">
                  <a:moveTo>
                    <a:pt x="3845" y="0"/>
                  </a:moveTo>
                  <a:lnTo>
                    <a:pt x="127" y="0"/>
                  </a:lnTo>
                  <a:lnTo>
                    <a:pt x="0" y="332"/>
                  </a:lnTo>
                  <a:lnTo>
                    <a:pt x="3728" y="33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51"/>
            <p:cNvSpPr/>
            <p:nvPr/>
          </p:nvSpPr>
          <p:spPr>
            <a:xfrm>
              <a:off x="7480799" y="4178160"/>
              <a:ext cx="1359360" cy="119160"/>
            </a:xfrm>
            <a:custGeom>
              <a:avLst/>
              <a:gdLst/>
              <a:ahLst/>
              <a:cxnLst/>
              <a:rect l="l" t="t" r="r" b="b"/>
              <a:pathLst>
                <a:path w="3777" h="332" extrusionOk="0">
                  <a:moveTo>
                    <a:pt x="118" y="0"/>
                  </a:moveTo>
                  <a:lnTo>
                    <a:pt x="0" y="332"/>
                  </a:lnTo>
                  <a:lnTo>
                    <a:pt x="3650" y="332"/>
                  </a:lnTo>
                  <a:lnTo>
                    <a:pt x="3777" y="0"/>
                  </a:ln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1" name="Google Shape;661;p51"/>
          <p:cNvGrpSpPr/>
          <p:nvPr/>
        </p:nvGrpSpPr>
        <p:grpSpPr>
          <a:xfrm>
            <a:off x="5932448" y="4839276"/>
            <a:ext cx="2893671" cy="437574"/>
            <a:chOff x="5932448" y="4839276"/>
            <a:chExt cx="2893671" cy="437574"/>
          </a:xfrm>
        </p:grpSpPr>
        <p:sp>
          <p:nvSpPr>
            <p:cNvPr id="662" name="Google Shape;662;p51"/>
            <p:cNvSpPr txBox="1"/>
            <p:nvPr/>
          </p:nvSpPr>
          <p:spPr>
            <a:xfrm>
              <a:off x="5932448" y="4860425"/>
              <a:ext cx="1692645" cy="220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Securing your cloud transformation</a:t>
              </a:r>
              <a:endParaRPr/>
            </a:p>
          </p:txBody>
        </p:sp>
        <p:sp>
          <p:nvSpPr>
            <p:cNvPr id="663" name="Google Shape;663;p51"/>
            <p:cNvSpPr/>
            <p:nvPr/>
          </p:nvSpPr>
          <p:spPr>
            <a:xfrm>
              <a:off x="7851401" y="4844351"/>
              <a:ext cx="974718" cy="201168"/>
            </a:xfrm>
            <a:custGeom>
              <a:avLst/>
              <a:gdLst/>
              <a:ahLst/>
              <a:cxnLst/>
              <a:rect l="l" t="t" r="r" b="b"/>
              <a:pathLst>
                <a:path w="28002" h="5780" extrusionOk="0">
                  <a:moveTo>
                    <a:pt x="9342" y="2935"/>
                  </a:moveTo>
                  <a:cubicBezTo>
                    <a:pt x="9488" y="3865"/>
                    <a:pt x="8686" y="4394"/>
                    <a:pt x="7865" y="4449"/>
                  </a:cubicBezTo>
                  <a:cubicBezTo>
                    <a:pt x="7464" y="5179"/>
                    <a:pt x="6606" y="5780"/>
                    <a:pt x="5384" y="5780"/>
                  </a:cubicBezTo>
                  <a:cubicBezTo>
                    <a:pt x="4819" y="5780"/>
                    <a:pt x="4363" y="5689"/>
                    <a:pt x="3925" y="5452"/>
                  </a:cubicBezTo>
                  <a:cubicBezTo>
                    <a:pt x="3816" y="5470"/>
                    <a:pt x="3706" y="5489"/>
                    <a:pt x="3597" y="5489"/>
                  </a:cubicBezTo>
                  <a:cubicBezTo>
                    <a:pt x="3177" y="5489"/>
                    <a:pt x="2885" y="5398"/>
                    <a:pt x="2593" y="5069"/>
                  </a:cubicBezTo>
                  <a:cubicBezTo>
                    <a:pt x="3177" y="4321"/>
                    <a:pt x="4928" y="2971"/>
                    <a:pt x="7080" y="3665"/>
                  </a:cubicBezTo>
                  <a:cubicBezTo>
                    <a:pt x="8230" y="4048"/>
                    <a:pt x="8521" y="3172"/>
                    <a:pt x="8230" y="2845"/>
                  </a:cubicBezTo>
                  <a:cubicBezTo>
                    <a:pt x="7153" y="1623"/>
                    <a:pt x="4709" y="2717"/>
                    <a:pt x="4618" y="2808"/>
                  </a:cubicBezTo>
                  <a:cubicBezTo>
                    <a:pt x="5585" y="1349"/>
                    <a:pt x="9014" y="929"/>
                    <a:pt x="9342" y="2935"/>
                  </a:cubicBezTo>
                  <a:close/>
                  <a:moveTo>
                    <a:pt x="6041" y="1258"/>
                  </a:moveTo>
                  <a:cubicBezTo>
                    <a:pt x="6059" y="1258"/>
                    <a:pt x="5275" y="966"/>
                    <a:pt x="4181" y="1440"/>
                  </a:cubicBezTo>
                  <a:cubicBezTo>
                    <a:pt x="4162" y="1459"/>
                    <a:pt x="4035" y="1386"/>
                    <a:pt x="4035" y="1386"/>
                  </a:cubicBezTo>
                  <a:cubicBezTo>
                    <a:pt x="5092" y="692"/>
                    <a:pt x="6023" y="401"/>
                    <a:pt x="6807" y="510"/>
                  </a:cubicBezTo>
                  <a:cubicBezTo>
                    <a:pt x="6315" y="73"/>
                    <a:pt x="5749" y="0"/>
                    <a:pt x="4928" y="0"/>
                  </a:cubicBezTo>
                  <a:cubicBezTo>
                    <a:pt x="4016" y="0"/>
                    <a:pt x="3213" y="346"/>
                    <a:pt x="2721" y="875"/>
                  </a:cubicBezTo>
                  <a:cubicBezTo>
                    <a:pt x="2557" y="838"/>
                    <a:pt x="2393" y="820"/>
                    <a:pt x="2229" y="820"/>
                  </a:cubicBezTo>
                  <a:cubicBezTo>
                    <a:pt x="1006" y="820"/>
                    <a:pt x="-69" y="1933"/>
                    <a:pt x="4" y="3190"/>
                  </a:cubicBezTo>
                  <a:cubicBezTo>
                    <a:pt x="77" y="4449"/>
                    <a:pt x="1444" y="5252"/>
                    <a:pt x="2229" y="5033"/>
                  </a:cubicBezTo>
                  <a:cubicBezTo>
                    <a:pt x="2247" y="5033"/>
                    <a:pt x="2265" y="5033"/>
                    <a:pt x="2284" y="5033"/>
                  </a:cubicBezTo>
                  <a:cubicBezTo>
                    <a:pt x="2466" y="4193"/>
                    <a:pt x="3177" y="2261"/>
                    <a:pt x="6041" y="1258"/>
                  </a:cubicBezTo>
                  <a:close/>
                  <a:moveTo>
                    <a:pt x="12625" y="2407"/>
                  </a:moveTo>
                  <a:cubicBezTo>
                    <a:pt x="12771" y="1769"/>
                    <a:pt x="12771" y="1769"/>
                    <a:pt x="12771" y="1769"/>
                  </a:cubicBezTo>
                  <a:cubicBezTo>
                    <a:pt x="10309" y="1769"/>
                    <a:pt x="10309" y="1769"/>
                    <a:pt x="10309" y="1769"/>
                  </a:cubicBezTo>
                  <a:cubicBezTo>
                    <a:pt x="10254" y="2006"/>
                    <a:pt x="10254" y="2006"/>
                    <a:pt x="10254" y="2006"/>
                  </a:cubicBezTo>
                  <a:cubicBezTo>
                    <a:pt x="10236" y="2115"/>
                    <a:pt x="10254" y="2206"/>
                    <a:pt x="10309" y="2279"/>
                  </a:cubicBezTo>
                  <a:cubicBezTo>
                    <a:pt x="10364" y="2352"/>
                    <a:pt x="10437" y="2389"/>
                    <a:pt x="10546" y="2389"/>
                  </a:cubicBezTo>
                  <a:cubicBezTo>
                    <a:pt x="11696" y="2389"/>
                    <a:pt x="11696" y="2389"/>
                    <a:pt x="11696" y="2389"/>
                  </a:cubicBezTo>
                  <a:cubicBezTo>
                    <a:pt x="9671" y="4157"/>
                    <a:pt x="9671" y="4157"/>
                    <a:pt x="9671" y="4157"/>
                  </a:cubicBezTo>
                  <a:cubicBezTo>
                    <a:pt x="9543" y="4759"/>
                    <a:pt x="9543" y="4759"/>
                    <a:pt x="9543" y="4759"/>
                  </a:cubicBezTo>
                  <a:cubicBezTo>
                    <a:pt x="12133" y="4759"/>
                    <a:pt x="12133" y="4759"/>
                    <a:pt x="12133" y="4759"/>
                  </a:cubicBezTo>
                  <a:cubicBezTo>
                    <a:pt x="12297" y="4102"/>
                    <a:pt x="12297" y="4102"/>
                    <a:pt x="12297" y="4102"/>
                  </a:cubicBezTo>
                  <a:cubicBezTo>
                    <a:pt x="10637" y="4102"/>
                    <a:pt x="10637" y="4102"/>
                    <a:pt x="10637" y="4102"/>
                  </a:cubicBezTo>
                  <a:close/>
                  <a:moveTo>
                    <a:pt x="14267" y="2917"/>
                  </a:moveTo>
                  <a:cubicBezTo>
                    <a:pt x="14231" y="2917"/>
                    <a:pt x="14103" y="2898"/>
                    <a:pt x="14049" y="2881"/>
                  </a:cubicBezTo>
                  <a:cubicBezTo>
                    <a:pt x="13684" y="2790"/>
                    <a:pt x="13520" y="2699"/>
                    <a:pt x="13538" y="2571"/>
                  </a:cubicBezTo>
                  <a:cubicBezTo>
                    <a:pt x="13556" y="2480"/>
                    <a:pt x="13611" y="2425"/>
                    <a:pt x="13684" y="2370"/>
                  </a:cubicBezTo>
                  <a:cubicBezTo>
                    <a:pt x="13775" y="2334"/>
                    <a:pt x="13885" y="2297"/>
                    <a:pt x="14049" y="2297"/>
                  </a:cubicBezTo>
                  <a:cubicBezTo>
                    <a:pt x="14194" y="2297"/>
                    <a:pt x="14322" y="2334"/>
                    <a:pt x="14395" y="2407"/>
                  </a:cubicBezTo>
                  <a:cubicBezTo>
                    <a:pt x="14413" y="2443"/>
                    <a:pt x="14431" y="2462"/>
                    <a:pt x="14468" y="2498"/>
                  </a:cubicBezTo>
                  <a:cubicBezTo>
                    <a:pt x="14504" y="2626"/>
                    <a:pt x="14595" y="2680"/>
                    <a:pt x="14741" y="2680"/>
                  </a:cubicBezTo>
                  <a:cubicBezTo>
                    <a:pt x="15234" y="2680"/>
                    <a:pt x="15234" y="2680"/>
                    <a:pt x="15234" y="2680"/>
                  </a:cubicBezTo>
                  <a:cubicBezTo>
                    <a:pt x="15289" y="2389"/>
                    <a:pt x="15216" y="2152"/>
                    <a:pt x="15052" y="1951"/>
                  </a:cubicBezTo>
                  <a:cubicBezTo>
                    <a:pt x="14851" y="1787"/>
                    <a:pt x="14559" y="1696"/>
                    <a:pt x="14176" y="1696"/>
                  </a:cubicBezTo>
                  <a:cubicBezTo>
                    <a:pt x="13812" y="1696"/>
                    <a:pt x="13501" y="1787"/>
                    <a:pt x="13228" y="1951"/>
                  </a:cubicBezTo>
                  <a:cubicBezTo>
                    <a:pt x="12972" y="2152"/>
                    <a:pt x="12808" y="2389"/>
                    <a:pt x="12735" y="2662"/>
                  </a:cubicBezTo>
                  <a:cubicBezTo>
                    <a:pt x="12698" y="2898"/>
                    <a:pt x="12717" y="3063"/>
                    <a:pt x="12844" y="3209"/>
                  </a:cubicBezTo>
                  <a:cubicBezTo>
                    <a:pt x="12954" y="3336"/>
                    <a:pt x="13191" y="3464"/>
                    <a:pt x="13556" y="3555"/>
                  </a:cubicBezTo>
                  <a:cubicBezTo>
                    <a:pt x="13629" y="3574"/>
                    <a:pt x="13720" y="3592"/>
                    <a:pt x="13848" y="3628"/>
                  </a:cubicBezTo>
                  <a:cubicBezTo>
                    <a:pt x="14158" y="3683"/>
                    <a:pt x="14286" y="3792"/>
                    <a:pt x="14249" y="3920"/>
                  </a:cubicBezTo>
                  <a:cubicBezTo>
                    <a:pt x="14231" y="4011"/>
                    <a:pt x="14176" y="4084"/>
                    <a:pt x="14067" y="4139"/>
                  </a:cubicBezTo>
                  <a:cubicBezTo>
                    <a:pt x="13957" y="4193"/>
                    <a:pt x="13848" y="4212"/>
                    <a:pt x="13702" y="4212"/>
                  </a:cubicBezTo>
                  <a:cubicBezTo>
                    <a:pt x="13520" y="4212"/>
                    <a:pt x="13374" y="4175"/>
                    <a:pt x="13282" y="4102"/>
                  </a:cubicBezTo>
                  <a:cubicBezTo>
                    <a:pt x="13191" y="4029"/>
                    <a:pt x="13155" y="3920"/>
                    <a:pt x="13191" y="3774"/>
                  </a:cubicBezTo>
                  <a:cubicBezTo>
                    <a:pt x="12425" y="3774"/>
                    <a:pt x="12425" y="3774"/>
                    <a:pt x="12425" y="3774"/>
                  </a:cubicBezTo>
                  <a:cubicBezTo>
                    <a:pt x="12407" y="3811"/>
                    <a:pt x="12407" y="3811"/>
                    <a:pt x="12407" y="3811"/>
                  </a:cubicBezTo>
                  <a:cubicBezTo>
                    <a:pt x="12334" y="4139"/>
                    <a:pt x="12388" y="4394"/>
                    <a:pt x="12571" y="4558"/>
                  </a:cubicBezTo>
                  <a:cubicBezTo>
                    <a:pt x="12735" y="4722"/>
                    <a:pt x="13045" y="4814"/>
                    <a:pt x="13465" y="4814"/>
                  </a:cubicBezTo>
                  <a:cubicBezTo>
                    <a:pt x="13921" y="4814"/>
                    <a:pt x="14267" y="4741"/>
                    <a:pt x="14541" y="4576"/>
                  </a:cubicBezTo>
                  <a:cubicBezTo>
                    <a:pt x="14814" y="4394"/>
                    <a:pt x="14997" y="4139"/>
                    <a:pt x="15070" y="3811"/>
                  </a:cubicBezTo>
                  <a:cubicBezTo>
                    <a:pt x="15125" y="3574"/>
                    <a:pt x="15088" y="3391"/>
                    <a:pt x="14979" y="3263"/>
                  </a:cubicBezTo>
                  <a:cubicBezTo>
                    <a:pt x="14869" y="3136"/>
                    <a:pt x="14614" y="3026"/>
                    <a:pt x="14267" y="2917"/>
                  </a:cubicBezTo>
                  <a:close/>
                  <a:moveTo>
                    <a:pt x="17076" y="3902"/>
                  </a:moveTo>
                  <a:cubicBezTo>
                    <a:pt x="17022" y="3938"/>
                    <a:pt x="16985" y="3956"/>
                    <a:pt x="16967" y="3975"/>
                  </a:cubicBezTo>
                  <a:cubicBezTo>
                    <a:pt x="16949" y="4011"/>
                    <a:pt x="16839" y="4084"/>
                    <a:pt x="16821" y="4084"/>
                  </a:cubicBezTo>
                  <a:cubicBezTo>
                    <a:pt x="16711" y="4139"/>
                    <a:pt x="16602" y="4157"/>
                    <a:pt x="16474" y="4157"/>
                  </a:cubicBezTo>
                  <a:cubicBezTo>
                    <a:pt x="16274" y="4157"/>
                    <a:pt x="16146" y="4102"/>
                    <a:pt x="16073" y="3975"/>
                  </a:cubicBezTo>
                  <a:cubicBezTo>
                    <a:pt x="15982" y="3847"/>
                    <a:pt x="15964" y="3592"/>
                    <a:pt x="16037" y="3245"/>
                  </a:cubicBezTo>
                  <a:cubicBezTo>
                    <a:pt x="16128" y="2898"/>
                    <a:pt x="16237" y="2662"/>
                    <a:pt x="16420" y="2516"/>
                  </a:cubicBezTo>
                  <a:cubicBezTo>
                    <a:pt x="16547" y="2407"/>
                    <a:pt x="16693" y="2352"/>
                    <a:pt x="16857" y="2352"/>
                  </a:cubicBezTo>
                  <a:cubicBezTo>
                    <a:pt x="17040" y="2352"/>
                    <a:pt x="17168" y="2407"/>
                    <a:pt x="17241" y="2516"/>
                  </a:cubicBezTo>
                  <a:cubicBezTo>
                    <a:pt x="17259" y="2553"/>
                    <a:pt x="17295" y="2607"/>
                    <a:pt x="17314" y="2680"/>
                  </a:cubicBezTo>
                  <a:cubicBezTo>
                    <a:pt x="18098" y="2680"/>
                    <a:pt x="18098" y="2680"/>
                    <a:pt x="18098" y="2680"/>
                  </a:cubicBezTo>
                  <a:cubicBezTo>
                    <a:pt x="18098" y="2462"/>
                    <a:pt x="18043" y="2261"/>
                    <a:pt x="17934" y="2097"/>
                  </a:cubicBezTo>
                  <a:cubicBezTo>
                    <a:pt x="17752" y="1824"/>
                    <a:pt x="17441" y="1696"/>
                    <a:pt x="16985" y="1696"/>
                  </a:cubicBezTo>
                  <a:cubicBezTo>
                    <a:pt x="16547" y="1696"/>
                    <a:pt x="16183" y="1842"/>
                    <a:pt x="15891" y="2115"/>
                  </a:cubicBezTo>
                  <a:cubicBezTo>
                    <a:pt x="15599" y="2389"/>
                    <a:pt x="15398" y="2753"/>
                    <a:pt x="15271" y="3245"/>
                  </a:cubicBezTo>
                  <a:cubicBezTo>
                    <a:pt x="15161" y="3738"/>
                    <a:pt x="15198" y="4139"/>
                    <a:pt x="15380" y="4394"/>
                  </a:cubicBezTo>
                  <a:cubicBezTo>
                    <a:pt x="15544" y="4686"/>
                    <a:pt x="15854" y="4814"/>
                    <a:pt x="16292" y="4814"/>
                  </a:cubicBezTo>
                  <a:cubicBezTo>
                    <a:pt x="16638" y="4814"/>
                    <a:pt x="16949" y="4722"/>
                    <a:pt x="17222" y="4558"/>
                  </a:cubicBezTo>
                  <a:cubicBezTo>
                    <a:pt x="17496" y="4394"/>
                    <a:pt x="17697" y="4157"/>
                    <a:pt x="17861" y="3829"/>
                  </a:cubicBezTo>
                  <a:cubicBezTo>
                    <a:pt x="17295" y="3829"/>
                    <a:pt x="17295" y="3829"/>
                    <a:pt x="17295" y="3829"/>
                  </a:cubicBezTo>
                  <a:cubicBezTo>
                    <a:pt x="17204" y="3829"/>
                    <a:pt x="17131" y="3847"/>
                    <a:pt x="17076" y="3902"/>
                  </a:cubicBezTo>
                  <a:close/>
                  <a:moveTo>
                    <a:pt x="20505" y="3574"/>
                  </a:moveTo>
                  <a:cubicBezTo>
                    <a:pt x="20451" y="3865"/>
                    <a:pt x="20341" y="4102"/>
                    <a:pt x="20195" y="4266"/>
                  </a:cubicBezTo>
                  <a:cubicBezTo>
                    <a:pt x="20050" y="4449"/>
                    <a:pt x="19886" y="4558"/>
                    <a:pt x="19721" y="4631"/>
                  </a:cubicBezTo>
                  <a:cubicBezTo>
                    <a:pt x="19539" y="4722"/>
                    <a:pt x="19357" y="4777"/>
                    <a:pt x="19174" y="4795"/>
                  </a:cubicBezTo>
                  <a:cubicBezTo>
                    <a:pt x="18992" y="4814"/>
                    <a:pt x="18846" y="4814"/>
                    <a:pt x="18700" y="4814"/>
                  </a:cubicBezTo>
                  <a:cubicBezTo>
                    <a:pt x="18444" y="4814"/>
                    <a:pt x="18207" y="4741"/>
                    <a:pt x="18043" y="4595"/>
                  </a:cubicBezTo>
                  <a:cubicBezTo>
                    <a:pt x="17879" y="4449"/>
                    <a:pt x="17824" y="4212"/>
                    <a:pt x="17916" y="3865"/>
                  </a:cubicBezTo>
                  <a:cubicBezTo>
                    <a:pt x="17988" y="3555"/>
                    <a:pt x="18116" y="3336"/>
                    <a:pt x="18335" y="3190"/>
                  </a:cubicBezTo>
                  <a:cubicBezTo>
                    <a:pt x="18554" y="3063"/>
                    <a:pt x="18809" y="2971"/>
                    <a:pt x="19101" y="2917"/>
                  </a:cubicBezTo>
                  <a:cubicBezTo>
                    <a:pt x="19138" y="2917"/>
                    <a:pt x="19357" y="2881"/>
                    <a:pt x="19430" y="2881"/>
                  </a:cubicBezTo>
                  <a:cubicBezTo>
                    <a:pt x="19776" y="2826"/>
                    <a:pt x="19958" y="2735"/>
                    <a:pt x="19995" y="2589"/>
                  </a:cubicBezTo>
                  <a:cubicBezTo>
                    <a:pt x="20013" y="2480"/>
                    <a:pt x="19977" y="2407"/>
                    <a:pt x="19867" y="2370"/>
                  </a:cubicBezTo>
                  <a:cubicBezTo>
                    <a:pt x="19758" y="2334"/>
                    <a:pt x="19649" y="2316"/>
                    <a:pt x="19557" y="2316"/>
                  </a:cubicBezTo>
                  <a:cubicBezTo>
                    <a:pt x="19448" y="2316"/>
                    <a:pt x="19357" y="2334"/>
                    <a:pt x="19265" y="2370"/>
                  </a:cubicBezTo>
                  <a:cubicBezTo>
                    <a:pt x="19174" y="2389"/>
                    <a:pt x="19101" y="2443"/>
                    <a:pt x="19046" y="2534"/>
                  </a:cubicBezTo>
                  <a:cubicBezTo>
                    <a:pt x="18298" y="2534"/>
                    <a:pt x="18298" y="2534"/>
                    <a:pt x="18298" y="2534"/>
                  </a:cubicBezTo>
                  <a:cubicBezTo>
                    <a:pt x="18371" y="2297"/>
                    <a:pt x="18517" y="2115"/>
                    <a:pt x="18736" y="1951"/>
                  </a:cubicBezTo>
                  <a:cubicBezTo>
                    <a:pt x="18973" y="1787"/>
                    <a:pt x="19284" y="1696"/>
                    <a:pt x="19667" y="1696"/>
                  </a:cubicBezTo>
                  <a:cubicBezTo>
                    <a:pt x="20086" y="1696"/>
                    <a:pt x="20396" y="1769"/>
                    <a:pt x="20560" y="1915"/>
                  </a:cubicBezTo>
                  <a:cubicBezTo>
                    <a:pt x="20743" y="2061"/>
                    <a:pt x="20816" y="2279"/>
                    <a:pt x="20743" y="2534"/>
                  </a:cubicBezTo>
                  <a:close/>
                  <a:moveTo>
                    <a:pt x="19849" y="3245"/>
                  </a:moveTo>
                  <a:cubicBezTo>
                    <a:pt x="19740" y="3300"/>
                    <a:pt x="19576" y="3355"/>
                    <a:pt x="19375" y="3391"/>
                  </a:cubicBezTo>
                  <a:cubicBezTo>
                    <a:pt x="19101" y="3446"/>
                    <a:pt x="19101" y="3446"/>
                    <a:pt x="19101" y="3446"/>
                  </a:cubicBezTo>
                  <a:cubicBezTo>
                    <a:pt x="18955" y="3501"/>
                    <a:pt x="18864" y="3537"/>
                    <a:pt x="18773" y="3592"/>
                  </a:cubicBezTo>
                  <a:cubicBezTo>
                    <a:pt x="18718" y="3683"/>
                    <a:pt x="18663" y="3774"/>
                    <a:pt x="18645" y="3847"/>
                  </a:cubicBezTo>
                  <a:cubicBezTo>
                    <a:pt x="18627" y="3956"/>
                    <a:pt x="18627" y="4048"/>
                    <a:pt x="18681" y="4120"/>
                  </a:cubicBezTo>
                  <a:cubicBezTo>
                    <a:pt x="18736" y="4175"/>
                    <a:pt x="18827" y="4212"/>
                    <a:pt x="18955" y="4212"/>
                  </a:cubicBezTo>
                  <a:cubicBezTo>
                    <a:pt x="19174" y="4212"/>
                    <a:pt x="19338" y="4157"/>
                    <a:pt x="19503" y="4029"/>
                  </a:cubicBezTo>
                  <a:cubicBezTo>
                    <a:pt x="19649" y="3902"/>
                    <a:pt x="19740" y="3738"/>
                    <a:pt x="19794" y="3537"/>
                  </a:cubicBezTo>
                  <a:close/>
                  <a:moveTo>
                    <a:pt x="22038" y="984"/>
                  </a:moveTo>
                  <a:cubicBezTo>
                    <a:pt x="21983" y="911"/>
                    <a:pt x="21892" y="893"/>
                    <a:pt x="21801" y="893"/>
                  </a:cubicBezTo>
                  <a:cubicBezTo>
                    <a:pt x="21381" y="893"/>
                    <a:pt x="21381" y="893"/>
                    <a:pt x="21381" y="893"/>
                  </a:cubicBezTo>
                  <a:cubicBezTo>
                    <a:pt x="20505" y="4759"/>
                    <a:pt x="20505" y="4759"/>
                    <a:pt x="20505" y="4759"/>
                  </a:cubicBezTo>
                  <a:cubicBezTo>
                    <a:pt x="21290" y="4759"/>
                    <a:pt x="21290" y="4759"/>
                    <a:pt x="21290" y="4759"/>
                  </a:cubicBezTo>
                  <a:cubicBezTo>
                    <a:pt x="22092" y="1258"/>
                    <a:pt x="22092" y="1258"/>
                    <a:pt x="22092" y="1258"/>
                  </a:cubicBezTo>
                  <a:cubicBezTo>
                    <a:pt x="22111" y="1148"/>
                    <a:pt x="22092" y="1057"/>
                    <a:pt x="22038" y="984"/>
                  </a:cubicBezTo>
                  <a:close/>
                  <a:moveTo>
                    <a:pt x="23844" y="3829"/>
                  </a:moveTo>
                  <a:cubicBezTo>
                    <a:pt x="24409" y="3829"/>
                    <a:pt x="24409" y="3829"/>
                    <a:pt x="24409" y="3829"/>
                  </a:cubicBezTo>
                  <a:cubicBezTo>
                    <a:pt x="24245" y="4157"/>
                    <a:pt x="24026" y="4394"/>
                    <a:pt x="23771" y="4558"/>
                  </a:cubicBezTo>
                  <a:cubicBezTo>
                    <a:pt x="23497" y="4722"/>
                    <a:pt x="23187" y="4814"/>
                    <a:pt x="22822" y="4814"/>
                  </a:cubicBezTo>
                  <a:cubicBezTo>
                    <a:pt x="22402" y="4814"/>
                    <a:pt x="22092" y="4686"/>
                    <a:pt x="21910" y="4394"/>
                  </a:cubicBezTo>
                  <a:cubicBezTo>
                    <a:pt x="21746" y="4139"/>
                    <a:pt x="21710" y="3738"/>
                    <a:pt x="21819" y="3245"/>
                  </a:cubicBezTo>
                  <a:cubicBezTo>
                    <a:pt x="21928" y="2753"/>
                    <a:pt x="22129" y="2389"/>
                    <a:pt x="22421" y="2115"/>
                  </a:cubicBezTo>
                  <a:cubicBezTo>
                    <a:pt x="22731" y="1842"/>
                    <a:pt x="23096" y="1696"/>
                    <a:pt x="23534" y="1696"/>
                  </a:cubicBezTo>
                  <a:cubicBezTo>
                    <a:pt x="23971" y="1696"/>
                    <a:pt x="24299" y="1824"/>
                    <a:pt x="24482" y="2097"/>
                  </a:cubicBezTo>
                  <a:cubicBezTo>
                    <a:pt x="24664" y="2389"/>
                    <a:pt x="24701" y="2772"/>
                    <a:pt x="24573" y="3263"/>
                  </a:cubicBezTo>
                  <a:cubicBezTo>
                    <a:pt x="24573" y="3300"/>
                    <a:pt x="24537" y="3446"/>
                    <a:pt x="24518" y="3464"/>
                  </a:cubicBezTo>
                  <a:cubicBezTo>
                    <a:pt x="22567" y="3464"/>
                    <a:pt x="22567" y="3464"/>
                    <a:pt x="22567" y="3464"/>
                  </a:cubicBezTo>
                  <a:cubicBezTo>
                    <a:pt x="22530" y="3701"/>
                    <a:pt x="22548" y="3865"/>
                    <a:pt x="22621" y="3975"/>
                  </a:cubicBezTo>
                  <a:cubicBezTo>
                    <a:pt x="22694" y="4102"/>
                    <a:pt x="22822" y="4175"/>
                    <a:pt x="23023" y="4157"/>
                  </a:cubicBezTo>
                  <a:cubicBezTo>
                    <a:pt x="23297" y="4157"/>
                    <a:pt x="23406" y="4066"/>
                    <a:pt x="23443" y="4048"/>
                  </a:cubicBezTo>
                  <a:cubicBezTo>
                    <a:pt x="23461" y="4029"/>
                    <a:pt x="23552" y="3938"/>
                    <a:pt x="23625" y="3902"/>
                  </a:cubicBezTo>
                  <a:cubicBezTo>
                    <a:pt x="23680" y="3847"/>
                    <a:pt x="23753" y="3829"/>
                    <a:pt x="23844" y="3829"/>
                  </a:cubicBezTo>
                  <a:close/>
                  <a:moveTo>
                    <a:pt x="22694" y="2953"/>
                  </a:moveTo>
                  <a:cubicBezTo>
                    <a:pt x="23844" y="2953"/>
                    <a:pt x="23844" y="2953"/>
                    <a:pt x="23844" y="2953"/>
                  </a:cubicBezTo>
                  <a:cubicBezTo>
                    <a:pt x="23862" y="2753"/>
                    <a:pt x="23844" y="2607"/>
                    <a:pt x="23789" y="2516"/>
                  </a:cubicBezTo>
                  <a:cubicBezTo>
                    <a:pt x="23716" y="2407"/>
                    <a:pt x="23588" y="2352"/>
                    <a:pt x="23406" y="2352"/>
                  </a:cubicBezTo>
                  <a:cubicBezTo>
                    <a:pt x="23242" y="2352"/>
                    <a:pt x="23096" y="2407"/>
                    <a:pt x="22968" y="2516"/>
                  </a:cubicBezTo>
                  <a:cubicBezTo>
                    <a:pt x="22822" y="2607"/>
                    <a:pt x="22731" y="2772"/>
                    <a:pt x="22694" y="2953"/>
                  </a:cubicBezTo>
                  <a:close/>
                  <a:moveTo>
                    <a:pt x="26689" y="1769"/>
                  </a:moveTo>
                  <a:cubicBezTo>
                    <a:pt x="26488" y="1769"/>
                    <a:pt x="26288" y="1787"/>
                    <a:pt x="26087" y="1842"/>
                  </a:cubicBezTo>
                  <a:cubicBezTo>
                    <a:pt x="25887" y="1897"/>
                    <a:pt x="25704" y="1988"/>
                    <a:pt x="25522" y="2097"/>
                  </a:cubicBezTo>
                  <a:cubicBezTo>
                    <a:pt x="25358" y="2206"/>
                    <a:pt x="25194" y="2370"/>
                    <a:pt x="25066" y="2571"/>
                  </a:cubicBezTo>
                  <a:cubicBezTo>
                    <a:pt x="24938" y="2772"/>
                    <a:pt x="24829" y="3008"/>
                    <a:pt x="24774" y="3300"/>
                  </a:cubicBezTo>
                  <a:cubicBezTo>
                    <a:pt x="24427" y="4759"/>
                    <a:pt x="24427" y="4759"/>
                    <a:pt x="24427" y="4759"/>
                  </a:cubicBezTo>
                  <a:cubicBezTo>
                    <a:pt x="25230" y="4759"/>
                    <a:pt x="25230" y="4759"/>
                    <a:pt x="25230" y="4759"/>
                  </a:cubicBezTo>
                  <a:cubicBezTo>
                    <a:pt x="25577" y="3227"/>
                    <a:pt x="25577" y="3227"/>
                    <a:pt x="25577" y="3227"/>
                  </a:cubicBezTo>
                  <a:cubicBezTo>
                    <a:pt x="25631" y="2990"/>
                    <a:pt x="25741" y="2845"/>
                    <a:pt x="25850" y="2717"/>
                  </a:cubicBezTo>
                  <a:cubicBezTo>
                    <a:pt x="26123" y="2407"/>
                    <a:pt x="26634" y="2443"/>
                    <a:pt x="26634" y="2443"/>
                  </a:cubicBezTo>
                  <a:cubicBezTo>
                    <a:pt x="26817" y="1769"/>
                    <a:pt x="26817" y="1769"/>
                    <a:pt x="26817" y="1769"/>
                  </a:cubicBezTo>
                  <a:cubicBezTo>
                    <a:pt x="26799" y="1769"/>
                    <a:pt x="26707" y="1769"/>
                    <a:pt x="26689" y="1769"/>
                  </a:cubicBezTo>
                  <a:close/>
                  <a:moveTo>
                    <a:pt x="26908" y="1185"/>
                  </a:moveTo>
                  <a:cubicBezTo>
                    <a:pt x="26926" y="1094"/>
                    <a:pt x="26926" y="1094"/>
                    <a:pt x="26926" y="1094"/>
                  </a:cubicBezTo>
                  <a:cubicBezTo>
                    <a:pt x="27346" y="1094"/>
                    <a:pt x="27346" y="1094"/>
                    <a:pt x="27346" y="1094"/>
                  </a:cubicBezTo>
                  <a:cubicBezTo>
                    <a:pt x="27328" y="1185"/>
                    <a:pt x="27328" y="1185"/>
                    <a:pt x="27328" y="1185"/>
                  </a:cubicBezTo>
                  <a:cubicBezTo>
                    <a:pt x="27182" y="1185"/>
                    <a:pt x="27182" y="1185"/>
                    <a:pt x="27182" y="1185"/>
                  </a:cubicBezTo>
                  <a:cubicBezTo>
                    <a:pt x="27091" y="1586"/>
                    <a:pt x="27091" y="1586"/>
                    <a:pt x="27091" y="1586"/>
                  </a:cubicBezTo>
                  <a:cubicBezTo>
                    <a:pt x="26981" y="1586"/>
                    <a:pt x="26981" y="1586"/>
                    <a:pt x="26981" y="1586"/>
                  </a:cubicBezTo>
                  <a:cubicBezTo>
                    <a:pt x="27072" y="1185"/>
                    <a:pt x="27072" y="1185"/>
                    <a:pt x="27072" y="1185"/>
                  </a:cubicBezTo>
                  <a:close/>
                  <a:moveTo>
                    <a:pt x="27601" y="1094"/>
                  </a:moveTo>
                  <a:cubicBezTo>
                    <a:pt x="27638" y="1459"/>
                    <a:pt x="27638" y="1459"/>
                    <a:pt x="27638" y="1459"/>
                  </a:cubicBezTo>
                  <a:cubicBezTo>
                    <a:pt x="27838" y="1094"/>
                    <a:pt x="27838" y="1094"/>
                    <a:pt x="27838" y="1094"/>
                  </a:cubicBezTo>
                  <a:cubicBezTo>
                    <a:pt x="28002" y="1094"/>
                    <a:pt x="28002" y="1094"/>
                    <a:pt x="28002" y="1094"/>
                  </a:cubicBezTo>
                  <a:cubicBezTo>
                    <a:pt x="27893" y="1586"/>
                    <a:pt x="27893" y="1586"/>
                    <a:pt x="27893" y="1586"/>
                  </a:cubicBezTo>
                  <a:cubicBezTo>
                    <a:pt x="27784" y="1586"/>
                    <a:pt x="27784" y="1586"/>
                    <a:pt x="27784" y="1586"/>
                  </a:cubicBezTo>
                  <a:cubicBezTo>
                    <a:pt x="27875" y="1185"/>
                    <a:pt x="27875" y="1185"/>
                    <a:pt x="27875" y="1185"/>
                  </a:cubicBezTo>
                  <a:cubicBezTo>
                    <a:pt x="27656" y="1586"/>
                    <a:pt x="27656" y="1586"/>
                    <a:pt x="27656" y="1586"/>
                  </a:cubicBezTo>
                  <a:cubicBezTo>
                    <a:pt x="27583" y="1586"/>
                    <a:pt x="27583" y="1586"/>
                    <a:pt x="27583" y="1586"/>
                  </a:cubicBezTo>
                  <a:cubicBezTo>
                    <a:pt x="27528" y="1185"/>
                    <a:pt x="27528" y="1185"/>
                    <a:pt x="27528" y="1185"/>
                  </a:cubicBezTo>
                  <a:cubicBezTo>
                    <a:pt x="27455" y="1586"/>
                    <a:pt x="27455" y="1586"/>
                    <a:pt x="27455" y="1586"/>
                  </a:cubicBezTo>
                  <a:cubicBezTo>
                    <a:pt x="27346" y="1586"/>
                    <a:pt x="27346" y="1586"/>
                    <a:pt x="27346" y="1586"/>
                  </a:cubicBezTo>
                  <a:cubicBezTo>
                    <a:pt x="27455" y="1094"/>
                    <a:pt x="27455" y="1094"/>
                    <a:pt x="27455" y="10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51"/>
            <p:cNvSpPr/>
            <p:nvPr/>
          </p:nvSpPr>
          <p:spPr>
            <a:xfrm>
              <a:off x="7604442" y="4839276"/>
              <a:ext cx="170600" cy="437574"/>
            </a:xfrm>
            <a:prstGeom prst="parallelogram">
              <a:avLst>
                <a:gd name="adj" fmla="val 91071"/>
              </a:avLst>
            </a:pr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r-picture-left-subhead">
  <p:cSld name="Color-picture-left-subhead">
    <p:bg>
      <p:bgPr>
        <a:gradFill>
          <a:gsLst>
            <a:gs pos="0">
              <a:schemeClr val="accent4"/>
            </a:gs>
            <a:gs pos="98000">
              <a:srgbClr val="670060"/>
            </a:gs>
            <a:gs pos="100000">
              <a:srgbClr val="670060"/>
            </a:gs>
          </a:gsLst>
          <a:lin ang="1200000" scaled="0"/>
        </a:gradFill>
        <a:effectLst/>
      </p:bgPr>
    </p:bg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52" descr="A picture containing light&#10;&#10;Description automatically generated"/>
          <p:cNvPicPr preferRelativeResize="0"/>
          <p:nvPr/>
        </p:nvPicPr>
        <p:blipFill rotWithShape="1">
          <a:blip r:embed="rId2">
            <a:alphaModFix amt="17000"/>
          </a:blip>
          <a:srcRect/>
          <a:stretch/>
        </p:blipFill>
        <p:spPr>
          <a:xfrm>
            <a:off x="2648430" y="778899"/>
            <a:ext cx="6495570" cy="4364601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52"/>
          <p:cNvSpPr txBox="1">
            <a:spLocks noGrp="1"/>
          </p:cNvSpPr>
          <p:nvPr>
            <p:ph type="title"/>
          </p:nvPr>
        </p:nvSpPr>
        <p:spPr>
          <a:xfrm>
            <a:off x="4096512" y="0"/>
            <a:ext cx="4727448" cy="475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8" name="Google Shape;668;p52"/>
          <p:cNvSpPr txBox="1">
            <a:spLocks noGrp="1"/>
          </p:cNvSpPr>
          <p:nvPr>
            <p:ph type="body" idx="1"/>
          </p:nvPr>
        </p:nvSpPr>
        <p:spPr>
          <a:xfrm>
            <a:off x="4096512" y="1143000"/>
            <a:ext cx="4727448" cy="352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91425" bIns="45700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9" name="Google Shape;669;p52"/>
          <p:cNvSpPr>
            <a:spLocks noGrp="1"/>
          </p:cNvSpPr>
          <p:nvPr>
            <p:ph type="pic" idx="2"/>
          </p:nvPr>
        </p:nvSpPr>
        <p:spPr>
          <a:xfrm>
            <a:off x="-2350008" y="-1"/>
            <a:ext cx="6444884" cy="5143501"/>
          </a:xfrm>
          <a:prstGeom prst="parallelogram">
            <a:avLst>
              <a:gd name="adj" fmla="val 3785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097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0" name="Google Shape;670;p52"/>
          <p:cNvSpPr txBox="1">
            <a:spLocks noGrp="1"/>
          </p:cNvSpPr>
          <p:nvPr>
            <p:ph type="body" idx="3"/>
          </p:nvPr>
        </p:nvSpPr>
        <p:spPr>
          <a:xfrm>
            <a:off x="4094720" y="438912"/>
            <a:ext cx="4727448" cy="24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0" rIns="914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71" name="Google Shape;671;p52"/>
          <p:cNvGrpSpPr/>
          <p:nvPr/>
        </p:nvGrpSpPr>
        <p:grpSpPr>
          <a:xfrm>
            <a:off x="4211814" y="694944"/>
            <a:ext cx="960120" cy="26676"/>
            <a:chOff x="4550759" y="4178160"/>
            <a:chExt cx="4289400" cy="119160"/>
          </a:xfrm>
        </p:grpSpPr>
        <p:sp>
          <p:nvSpPr>
            <p:cNvPr id="672" name="Google Shape;672;p52"/>
            <p:cNvSpPr/>
            <p:nvPr/>
          </p:nvSpPr>
          <p:spPr>
            <a:xfrm>
              <a:off x="6012360" y="4178160"/>
              <a:ext cx="1391040" cy="119160"/>
            </a:xfrm>
            <a:custGeom>
              <a:avLst/>
              <a:gdLst/>
              <a:ahLst/>
              <a:cxnLst/>
              <a:rect l="l" t="t" r="r" b="b"/>
              <a:pathLst>
                <a:path w="3865" h="332" extrusionOk="0">
                  <a:moveTo>
                    <a:pt x="0" y="332"/>
                  </a:moveTo>
                  <a:lnTo>
                    <a:pt x="3747" y="332"/>
                  </a:lnTo>
                  <a:lnTo>
                    <a:pt x="3865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52"/>
            <p:cNvSpPr/>
            <p:nvPr/>
          </p:nvSpPr>
          <p:spPr>
            <a:xfrm>
              <a:off x="4550759" y="4178160"/>
              <a:ext cx="1383842" cy="119160"/>
            </a:xfrm>
            <a:custGeom>
              <a:avLst/>
              <a:gdLst/>
              <a:ahLst/>
              <a:cxnLst/>
              <a:rect l="l" t="t" r="r" b="b"/>
              <a:pathLst>
                <a:path w="3845" h="332" extrusionOk="0">
                  <a:moveTo>
                    <a:pt x="3845" y="0"/>
                  </a:moveTo>
                  <a:lnTo>
                    <a:pt x="127" y="0"/>
                  </a:lnTo>
                  <a:lnTo>
                    <a:pt x="0" y="332"/>
                  </a:lnTo>
                  <a:lnTo>
                    <a:pt x="3728" y="33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52"/>
            <p:cNvSpPr/>
            <p:nvPr/>
          </p:nvSpPr>
          <p:spPr>
            <a:xfrm>
              <a:off x="7480799" y="4178160"/>
              <a:ext cx="1359360" cy="119160"/>
            </a:xfrm>
            <a:custGeom>
              <a:avLst/>
              <a:gdLst/>
              <a:ahLst/>
              <a:cxnLst/>
              <a:rect l="l" t="t" r="r" b="b"/>
              <a:pathLst>
                <a:path w="3777" h="332" extrusionOk="0">
                  <a:moveTo>
                    <a:pt x="118" y="0"/>
                  </a:moveTo>
                  <a:lnTo>
                    <a:pt x="0" y="332"/>
                  </a:lnTo>
                  <a:lnTo>
                    <a:pt x="3650" y="332"/>
                  </a:lnTo>
                  <a:lnTo>
                    <a:pt x="3777" y="0"/>
                  </a:ln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5" name="Google Shape;675;p52"/>
          <p:cNvGrpSpPr/>
          <p:nvPr/>
        </p:nvGrpSpPr>
        <p:grpSpPr>
          <a:xfrm>
            <a:off x="5932448" y="4839276"/>
            <a:ext cx="2893671" cy="437574"/>
            <a:chOff x="5932448" y="4839276"/>
            <a:chExt cx="2893671" cy="437574"/>
          </a:xfrm>
        </p:grpSpPr>
        <p:sp>
          <p:nvSpPr>
            <p:cNvPr id="676" name="Google Shape;676;p52"/>
            <p:cNvSpPr txBox="1"/>
            <p:nvPr/>
          </p:nvSpPr>
          <p:spPr>
            <a:xfrm>
              <a:off x="5932448" y="4860425"/>
              <a:ext cx="1692645" cy="220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Securing your cloud transformation</a:t>
              </a:r>
              <a:endParaRPr/>
            </a:p>
          </p:txBody>
        </p:sp>
        <p:sp>
          <p:nvSpPr>
            <p:cNvPr id="677" name="Google Shape;677;p52"/>
            <p:cNvSpPr/>
            <p:nvPr/>
          </p:nvSpPr>
          <p:spPr>
            <a:xfrm>
              <a:off x="7851401" y="4844351"/>
              <a:ext cx="974718" cy="201168"/>
            </a:xfrm>
            <a:custGeom>
              <a:avLst/>
              <a:gdLst/>
              <a:ahLst/>
              <a:cxnLst/>
              <a:rect l="l" t="t" r="r" b="b"/>
              <a:pathLst>
                <a:path w="28002" h="5780" extrusionOk="0">
                  <a:moveTo>
                    <a:pt x="9342" y="2935"/>
                  </a:moveTo>
                  <a:cubicBezTo>
                    <a:pt x="9488" y="3865"/>
                    <a:pt x="8686" y="4394"/>
                    <a:pt x="7865" y="4449"/>
                  </a:cubicBezTo>
                  <a:cubicBezTo>
                    <a:pt x="7464" y="5179"/>
                    <a:pt x="6606" y="5780"/>
                    <a:pt x="5384" y="5780"/>
                  </a:cubicBezTo>
                  <a:cubicBezTo>
                    <a:pt x="4819" y="5780"/>
                    <a:pt x="4363" y="5689"/>
                    <a:pt x="3925" y="5452"/>
                  </a:cubicBezTo>
                  <a:cubicBezTo>
                    <a:pt x="3816" y="5470"/>
                    <a:pt x="3706" y="5489"/>
                    <a:pt x="3597" y="5489"/>
                  </a:cubicBezTo>
                  <a:cubicBezTo>
                    <a:pt x="3177" y="5489"/>
                    <a:pt x="2885" y="5398"/>
                    <a:pt x="2593" y="5069"/>
                  </a:cubicBezTo>
                  <a:cubicBezTo>
                    <a:pt x="3177" y="4321"/>
                    <a:pt x="4928" y="2971"/>
                    <a:pt x="7080" y="3665"/>
                  </a:cubicBezTo>
                  <a:cubicBezTo>
                    <a:pt x="8230" y="4048"/>
                    <a:pt x="8521" y="3172"/>
                    <a:pt x="8230" y="2845"/>
                  </a:cubicBezTo>
                  <a:cubicBezTo>
                    <a:pt x="7153" y="1623"/>
                    <a:pt x="4709" y="2717"/>
                    <a:pt x="4618" y="2808"/>
                  </a:cubicBezTo>
                  <a:cubicBezTo>
                    <a:pt x="5585" y="1349"/>
                    <a:pt x="9014" y="929"/>
                    <a:pt x="9342" y="2935"/>
                  </a:cubicBezTo>
                  <a:close/>
                  <a:moveTo>
                    <a:pt x="6041" y="1258"/>
                  </a:moveTo>
                  <a:cubicBezTo>
                    <a:pt x="6059" y="1258"/>
                    <a:pt x="5275" y="966"/>
                    <a:pt x="4181" y="1440"/>
                  </a:cubicBezTo>
                  <a:cubicBezTo>
                    <a:pt x="4162" y="1459"/>
                    <a:pt x="4035" y="1386"/>
                    <a:pt x="4035" y="1386"/>
                  </a:cubicBezTo>
                  <a:cubicBezTo>
                    <a:pt x="5092" y="692"/>
                    <a:pt x="6023" y="401"/>
                    <a:pt x="6807" y="510"/>
                  </a:cubicBezTo>
                  <a:cubicBezTo>
                    <a:pt x="6315" y="73"/>
                    <a:pt x="5749" y="0"/>
                    <a:pt x="4928" y="0"/>
                  </a:cubicBezTo>
                  <a:cubicBezTo>
                    <a:pt x="4016" y="0"/>
                    <a:pt x="3213" y="346"/>
                    <a:pt x="2721" y="875"/>
                  </a:cubicBezTo>
                  <a:cubicBezTo>
                    <a:pt x="2557" y="838"/>
                    <a:pt x="2393" y="820"/>
                    <a:pt x="2229" y="820"/>
                  </a:cubicBezTo>
                  <a:cubicBezTo>
                    <a:pt x="1006" y="820"/>
                    <a:pt x="-69" y="1933"/>
                    <a:pt x="4" y="3190"/>
                  </a:cubicBezTo>
                  <a:cubicBezTo>
                    <a:pt x="77" y="4449"/>
                    <a:pt x="1444" y="5252"/>
                    <a:pt x="2229" y="5033"/>
                  </a:cubicBezTo>
                  <a:cubicBezTo>
                    <a:pt x="2247" y="5033"/>
                    <a:pt x="2265" y="5033"/>
                    <a:pt x="2284" y="5033"/>
                  </a:cubicBezTo>
                  <a:cubicBezTo>
                    <a:pt x="2466" y="4193"/>
                    <a:pt x="3177" y="2261"/>
                    <a:pt x="6041" y="1258"/>
                  </a:cubicBezTo>
                  <a:close/>
                  <a:moveTo>
                    <a:pt x="12625" y="2407"/>
                  </a:moveTo>
                  <a:cubicBezTo>
                    <a:pt x="12771" y="1769"/>
                    <a:pt x="12771" y="1769"/>
                    <a:pt x="12771" y="1769"/>
                  </a:cubicBezTo>
                  <a:cubicBezTo>
                    <a:pt x="10309" y="1769"/>
                    <a:pt x="10309" y="1769"/>
                    <a:pt x="10309" y="1769"/>
                  </a:cubicBezTo>
                  <a:cubicBezTo>
                    <a:pt x="10254" y="2006"/>
                    <a:pt x="10254" y="2006"/>
                    <a:pt x="10254" y="2006"/>
                  </a:cubicBezTo>
                  <a:cubicBezTo>
                    <a:pt x="10236" y="2115"/>
                    <a:pt x="10254" y="2206"/>
                    <a:pt x="10309" y="2279"/>
                  </a:cubicBezTo>
                  <a:cubicBezTo>
                    <a:pt x="10364" y="2352"/>
                    <a:pt x="10437" y="2389"/>
                    <a:pt x="10546" y="2389"/>
                  </a:cubicBezTo>
                  <a:cubicBezTo>
                    <a:pt x="11696" y="2389"/>
                    <a:pt x="11696" y="2389"/>
                    <a:pt x="11696" y="2389"/>
                  </a:cubicBezTo>
                  <a:cubicBezTo>
                    <a:pt x="9671" y="4157"/>
                    <a:pt x="9671" y="4157"/>
                    <a:pt x="9671" y="4157"/>
                  </a:cubicBezTo>
                  <a:cubicBezTo>
                    <a:pt x="9543" y="4759"/>
                    <a:pt x="9543" y="4759"/>
                    <a:pt x="9543" y="4759"/>
                  </a:cubicBezTo>
                  <a:cubicBezTo>
                    <a:pt x="12133" y="4759"/>
                    <a:pt x="12133" y="4759"/>
                    <a:pt x="12133" y="4759"/>
                  </a:cubicBezTo>
                  <a:cubicBezTo>
                    <a:pt x="12297" y="4102"/>
                    <a:pt x="12297" y="4102"/>
                    <a:pt x="12297" y="4102"/>
                  </a:cubicBezTo>
                  <a:cubicBezTo>
                    <a:pt x="10637" y="4102"/>
                    <a:pt x="10637" y="4102"/>
                    <a:pt x="10637" y="4102"/>
                  </a:cubicBezTo>
                  <a:close/>
                  <a:moveTo>
                    <a:pt x="14267" y="2917"/>
                  </a:moveTo>
                  <a:cubicBezTo>
                    <a:pt x="14231" y="2917"/>
                    <a:pt x="14103" y="2898"/>
                    <a:pt x="14049" y="2881"/>
                  </a:cubicBezTo>
                  <a:cubicBezTo>
                    <a:pt x="13684" y="2790"/>
                    <a:pt x="13520" y="2699"/>
                    <a:pt x="13538" y="2571"/>
                  </a:cubicBezTo>
                  <a:cubicBezTo>
                    <a:pt x="13556" y="2480"/>
                    <a:pt x="13611" y="2425"/>
                    <a:pt x="13684" y="2370"/>
                  </a:cubicBezTo>
                  <a:cubicBezTo>
                    <a:pt x="13775" y="2334"/>
                    <a:pt x="13885" y="2297"/>
                    <a:pt x="14049" y="2297"/>
                  </a:cubicBezTo>
                  <a:cubicBezTo>
                    <a:pt x="14194" y="2297"/>
                    <a:pt x="14322" y="2334"/>
                    <a:pt x="14395" y="2407"/>
                  </a:cubicBezTo>
                  <a:cubicBezTo>
                    <a:pt x="14413" y="2443"/>
                    <a:pt x="14431" y="2462"/>
                    <a:pt x="14468" y="2498"/>
                  </a:cubicBezTo>
                  <a:cubicBezTo>
                    <a:pt x="14504" y="2626"/>
                    <a:pt x="14595" y="2680"/>
                    <a:pt x="14741" y="2680"/>
                  </a:cubicBezTo>
                  <a:cubicBezTo>
                    <a:pt x="15234" y="2680"/>
                    <a:pt x="15234" y="2680"/>
                    <a:pt x="15234" y="2680"/>
                  </a:cubicBezTo>
                  <a:cubicBezTo>
                    <a:pt x="15289" y="2389"/>
                    <a:pt x="15216" y="2152"/>
                    <a:pt x="15052" y="1951"/>
                  </a:cubicBezTo>
                  <a:cubicBezTo>
                    <a:pt x="14851" y="1787"/>
                    <a:pt x="14559" y="1696"/>
                    <a:pt x="14176" y="1696"/>
                  </a:cubicBezTo>
                  <a:cubicBezTo>
                    <a:pt x="13812" y="1696"/>
                    <a:pt x="13501" y="1787"/>
                    <a:pt x="13228" y="1951"/>
                  </a:cubicBezTo>
                  <a:cubicBezTo>
                    <a:pt x="12972" y="2152"/>
                    <a:pt x="12808" y="2389"/>
                    <a:pt x="12735" y="2662"/>
                  </a:cubicBezTo>
                  <a:cubicBezTo>
                    <a:pt x="12698" y="2898"/>
                    <a:pt x="12717" y="3063"/>
                    <a:pt x="12844" y="3209"/>
                  </a:cubicBezTo>
                  <a:cubicBezTo>
                    <a:pt x="12954" y="3336"/>
                    <a:pt x="13191" y="3464"/>
                    <a:pt x="13556" y="3555"/>
                  </a:cubicBezTo>
                  <a:cubicBezTo>
                    <a:pt x="13629" y="3574"/>
                    <a:pt x="13720" y="3592"/>
                    <a:pt x="13848" y="3628"/>
                  </a:cubicBezTo>
                  <a:cubicBezTo>
                    <a:pt x="14158" y="3683"/>
                    <a:pt x="14286" y="3792"/>
                    <a:pt x="14249" y="3920"/>
                  </a:cubicBezTo>
                  <a:cubicBezTo>
                    <a:pt x="14231" y="4011"/>
                    <a:pt x="14176" y="4084"/>
                    <a:pt x="14067" y="4139"/>
                  </a:cubicBezTo>
                  <a:cubicBezTo>
                    <a:pt x="13957" y="4193"/>
                    <a:pt x="13848" y="4212"/>
                    <a:pt x="13702" y="4212"/>
                  </a:cubicBezTo>
                  <a:cubicBezTo>
                    <a:pt x="13520" y="4212"/>
                    <a:pt x="13374" y="4175"/>
                    <a:pt x="13282" y="4102"/>
                  </a:cubicBezTo>
                  <a:cubicBezTo>
                    <a:pt x="13191" y="4029"/>
                    <a:pt x="13155" y="3920"/>
                    <a:pt x="13191" y="3774"/>
                  </a:cubicBezTo>
                  <a:cubicBezTo>
                    <a:pt x="12425" y="3774"/>
                    <a:pt x="12425" y="3774"/>
                    <a:pt x="12425" y="3774"/>
                  </a:cubicBezTo>
                  <a:cubicBezTo>
                    <a:pt x="12407" y="3811"/>
                    <a:pt x="12407" y="3811"/>
                    <a:pt x="12407" y="3811"/>
                  </a:cubicBezTo>
                  <a:cubicBezTo>
                    <a:pt x="12334" y="4139"/>
                    <a:pt x="12388" y="4394"/>
                    <a:pt x="12571" y="4558"/>
                  </a:cubicBezTo>
                  <a:cubicBezTo>
                    <a:pt x="12735" y="4722"/>
                    <a:pt x="13045" y="4814"/>
                    <a:pt x="13465" y="4814"/>
                  </a:cubicBezTo>
                  <a:cubicBezTo>
                    <a:pt x="13921" y="4814"/>
                    <a:pt x="14267" y="4741"/>
                    <a:pt x="14541" y="4576"/>
                  </a:cubicBezTo>
                  <a:cubicBezTo>
                    <a:pt x="14814" y="4394"/>
                    <a:pt x="14997" y="4139"/>
                    <a:pt x="15070" y="3811"/>
                  </a:cubicBezTo>
                  <a:cubicBezTo>
                    <a:pt x="15125" y="3574"/>
                    <a:pt x="15088" y="3391"/>
                    <a:pt x="14979" y="3263"/>
                  </a:cubicBezTo>
                  <a:cubicBezTo>
                    <a:pt x="14869" y="3136"/>
                    <a:pt x="14614" y="3026"/>
                    <a:pt x="14267" y="2917"/>
                  </a:cubicBezTo>
                  <a:close/>
                  <a:moveTo>
                    <a:pt x="17076" y="3902"/>
                  </a:moveTo>
                  <a:cubicBezTo>
                    <a:pt x="17022" y="3938"/>
                    <a:pt x="16985" y="3956"/>
                    <a:pt x="16967" y="3975"/>
                  </a:cubicBezTo>
                  <a:cubicBezTo>
                    <a:pt x="16949" y="4011"/>
                    <a:pt x="16839" y="4084"/>
                    <a:pt x="16821" y="4084"/>
                  </a:cubicBezTo>
                  <a:cubicBezTo>
                    <a:pt x="16711" y="4139"/>
                    <a:pt x="16602" y="4157"/>
                    <a:pt x="16474" y="4157"/>
                  </a:cubicBezTo>
                  <a:cubicBezTo>
                    <a:pt x="16274" y="4157"/>
                    <a:pt x="16146" y="4102"/>
                    <a:pt x="16073" y="3975"/>
                  </a:cubicBezTo>
                  <a:cubicBezTo>
                    <a:pt x="15982" y="3847"/>
                    <a:pt x="15964" y="3592"/>
                    <a:pt x="16037" y="3245"/>
                  </a:cubicBezTo>
                  <a:cubicBezTo>
                    <a:pt x="16128" y="2898"/>
                    <a:pt x="16237" y="2662"/>
                    <a:pt x="16420" y="2516"/>
                  </a:cubicBezTo>
                  <a:cubicBezTo>
                    <a:pt x="16547" y="2407"/>
                    <a:pt x="16693" y="2352"/>
                    <a:pt x="16857" y="2352"/>
                  </a:cubicBezTo>
                  <a:cubicBezTo>
                    <a:pt x="17040" y="2352"/>
                    <a:pt x="17168" y="2407"/>
                    <a:pt x="17241" y="2516"/>
                  </a:cubicBezTo>
                  <a:cubicBezTo>
                    <a:pt x="17259" y="2553"/>
                    <a:pt x="17295" y="2607"/>
                    <a:pt x="17314" y="2680"/>
                  </a:cubicBezTo>
                  <a:cubicBezTo>
                    <a:pt x="18098" y="2680"/>
                    <a:pt x="18098" y="2680"/>
                    <a:pt x="18098" y="2680"/>
                  </a:cubicBezTo>
                  <a:cubicBezTo>
                    <a:pt x="18098" y="2462"/>
                    <a:pt x="18043" y="2261"/>
                    <a:pt x="17934" y="2097"/>
                  </a:cubicBezTo>
                  <a:cubicBezTo>
                    <a:pt x="17752" y="1824"/>
                    <a:pt x="17441" y="1696"/>
                    <a:pt x="16985" y="1696"/>
                  </a:cubicBezTo>
                  <a:cubicBezTo>
                    <a:pt x="16547" y="1696"/>
                    <a:pt x="16183" y="1842"/>
                    <a:pt x="15891" y="2115"/>
                  </a:cubicBezTo>
                  <a:cubicBezTo>
                    <a:pt x="15599" y="2389"/>
                    <a:pt x="15398" y="2753"/>
                    <a:pt x="15271" y="3245"/>
                  </a:cubicBezTo>
                  <a:cubicBezTo>
                    <a:pt x="15161" y="3738"/>
                    <a:pt x="15198" y="4139"/>
                    <a:pt x="15380" y="4394"/>
                  </a:cubicBezTo>
                  <a:cubicBezTo>
                    <a:pt x="15544" y="4686"/>
                    <a:pt x="15854" y="4814"/>
                    <a:pt x="16292" y="4814"/>
                  </a:cubicBezTo>
                  <a:cubicBezTo>
                    <a:pt x="16638" y="4814"/>
                    <a:pt x="16949" y="4722"/>
                    <a:pt x="17222" y="4558"/>
                  </a:cubicBezTo>
                  <a:cubicBezTo>
                    <a:pt x="17496" y="4394"/>
                    <a:pt x="17697" y="4157"/>
                    <a:pt x="17861" y="3829"/>
                  </a:cubicBezTo>
                  <a:cubicBezTo>
                    <a:pt x="17295" y="3829"/>
                    <a:pt x="17295" y="3829"/>
                    <a:pt x="17295" y="3829"/>
                  </a:cubicBezTo>
                  <a:cubicBezTo>
                    <a:pt x="17204" y="3829"/>
                    <a:pt x="17131" y="3847"/>
                    <a:pt x="17076" y="3902"/>
                  </a:cubicBezTo>
                  <a:close/>
                  <a:moveTo>
                    <a:pt x="20505" y="3574"/>
                  </a:moveTo>
                  <a:cubicBezTo>
                    <a:pt x="20451" y="3865"/>
                    <a:pt x="20341" y="4102"/>
                    <a:pt x="20195" y="4266"/>
                  </a:cubicBezTo>
                  <a:cubicBezTo>
                    <a:pt x="20050" y="4449"/>
                    <a:pt x="19886" y="4558"/>
                    <a:pt x="19721" y="4631"/>
                  </a:cubicBezTo>
                  <a:cubicBezTo>
                    <a:pt x="19539" y="4722"/>
                    <a:pt x="19357" y="4777"/>
                    <a:pt x="19174" y="4795"/>
                  </a:cubicBezTo>
                  <a:cubicBezTo>
                    <a:pt x="18992" y="4814"/>
                    <a:pt x="18846" y="4814"/>
                    <a:pt x="18700" y="4814"/>
                  </a:cubicBezTo>
                  <a:cubicBezTo>
                    <a:pt x="18444" y="4814"/>
                    <a:pt x="18207" y="4741"/>
                    <a:pt x="18043" y="4595"/>
                  </a:cubicBezTo>
                  <a:cubicBezTo>
                    <a:pt x="17879" y="4449"/>
                    <a:pt x="17824" y="4212"/>
                    <a:pt x="17916" y="3865"/>
                  </a:cubicBezTo>
                  <a:cubicBezTo>
                    <a:pt x="17988" y="3555"/>
                    <a:pt x="18116" y="3336"/>
                    <a:pt x="18335" y="3190"/>
                  </a:cubicBezTo>
                  <a:cubicBezTo>
                    <a:pt x="18554" y="3063"/>
                    <a:pt x="18809" y="2971"/>
                    <a:pt x="19101" y="2917"/>
                  </a:cubicBezTo>
                  <a:cubicBezTo>
                    <a:pt x="19138" y="2917"/>
                    <a:pt x="19357" y="2881"/>
                    <a:pt x="19430" y="2881"/>
                  </a:cubicBezTo>
                  <a:cubicBezTo>
                    <a:pt x="19776" y="2826"/>
                    <a:pt x="19958" y="2735"/>
                    <a:pt x="19995" y="2589"/>
                  </a:cubicBezTo>
                  <a:cubicBezTo>
                    <a:pt x="20013" y="2480"/>
                    <a:pt x="19977" y="2407"/>
                    <a:pt x="19867" y="2370"/>
                  </a:cubicBezTo>
                  <a:cubicBezTo>
                    <a:pt x="19758" y="2334"/>
                    <a:pt x="19649" y="2316"/>
                    <a:pt x="19557" y="2316"/>
                  </a:cubicBezTo>
                  <a:cubicBezTo>
                    <a:pt x="19448" y="2316"/>
                    <a:pt x="19357" y="2334"/>
                    <a:pt x="19265" y="2370"/>
                  </a:cubicBezTo>
                  <a:cubicBezTo>
                    <a:pt x="19174" y="2389"/>
                    <a:pt x="19101" y="2443"/>
                    <a:pt x="19046" y="2534"/>
                  </a:cubicBezTo>
                  <a:cubicBezTo>
                    <a:pt x="18298" y="2534"/>
                    <a:pt x="18298" y="2534"/>
                    <a:pt x="18298" y="2534"/>
                  </a:cubicBezTo>
                  <a:cubicBezTo>
                    <a:pt x="18371" y="2297"/>
                    <a:pt x="18517" y="2115"/>
                    <a:pt x="18736" y="1951"/>
                  </a:cubicBezTo>
                  <a:cubicBezTo>
                    <a:pt x="18973" y="1787"/>
                    <a:pt x="19284" y="1696"/>
                    <a:pt x="19667" y="1696"/>
                  </a:cubicBezTo>
                  <a:cubicBezTo>
                    <a:pt x="20086" y="1696"/>
                    <a:pt x="20396" y="1769"/>
                    <a:pt x="20560" y="1915"/>
                  </a:cubicBezTo>
                  <a:cubicBezTo>
                    <a:pt x="20743" y="2061"/>
                    <a:pt x="20816" y="2279"/>
                    <a:pt x="20743" y="2534"/>
                  </a:cubicBezTo>
                  <a:close/>
                  <a:moveTo>
                    <a:pt x="19849" y="3245"/>
                  </a:moveTo>
                  <a:cubicBezTo>
                    <a:pt x="19740" y="3300"/>
                    <a:pt x="19576" y="3355"/>
                    <a:pt x="19375" y="3391"/>
                  </a:cubicBezTo>
                  <a:cubicBezTo>
                    <a:pt x="19101" y="3446"/>
                    <a:pt x="19101" y="3446"/>
                    <a:pt x="19101" y="3446"/>
                  </a:cubicBezTo>
                  <a:cubicBezTo>
                    <a:pt x="18955" y="3501"/>
                    <a:pt x="18864" y="3537"/>
                    <a:pt x="18773" y="3592"/>
                  </a:cubicBezTo>
                  <a:cubicBezTo>
                    <a:pt x="18718" y="3683"/>
                    <a:pt x="18663" y="3774"/>
                    <a:pt x="18645" y="3847"/>
                  </a:cubicBezTo>
                  <a:cubicBezTo>
                    <a:pt x="18627" y="3956"/>
                    <a:pt x="18627" y="4048"/>
                    <a:pt x="18681" y="4120"/>
                  </a:cubicBezTo>
                  <a:cubicBezTo>
                    <a:pt x="18736" y="4175"/>
                    <a:pt x="18827" y="4212"/>
                    <a:pt x="18955" y="4212"/>
                  </a:cubicBezTo>
                  <a:cubicBezTo>
                    <a:pt x="19174" y="4212"/>
                    <a:pt x="19338" y="4157"/>
                    <a:pt x="19503" y="4029"/>
                  </a:cubicBezTo>
                  <a:cubicBezTo>
                    <a:pt x="19649" y="3902"/>
                    <a:pt x="19740" y="3738"/>
                    <a:pt x="19794" y="3537"/>
                  </a:cubicBezTo>
                  <a:close/>
                  <a:moveTo>
                    <a:pt x="22038" y="984"/>
                  </a:moveTo>
                  <a:cubicBezTo>
                    <a:pt x="21983" y="911"/>
                    <a:pt x="21892" y="893"/>
                    <a:pt x="21801" y="893"/>
                  </a:cubicBezTo>
                  <a:cubicBezTo>
                    <a:pt x="21381" y="893"/>
                    <a:pt x="21381" y="893"/>
                    <a:pt x="21381" y="893"/>
                  </a:cubicBezTo>
                  <a:cubicBezTo>
                    <a:pt x="20505" y="4759"/>
                    <a:pt x="20505" y="4759"/>
                    <a:pt x="20505" y="4759"/>
                  </a:cubicBezTo>
                  <a:cubicBezTo>
                    <a:pt x="21290" y="4759"/>
                    <a:pt x="21290" y="4759"/>
                    <a:pt x="21290" y="4759"/>
                  </a:cubicBezTo>
                  <a:cubicBezTo>
                    <a:pt x="22092" y="1258"/>
                    <a:pt x="22092" y="1258"/>
                    <a:pt x="22092" y="1258"/>
                  </a:cubicBezTo>
                  <a:cubicBezTo>
                    <a:pt x="22111" y="1148"/>
                    <a:pt x="22092" y="1057"/>
                    <a:pt x="22038" y="984"/>
                  </a:cubicBezTo>
                  <a:close/>
                  <a:moveTo>
                    <a:pt x="23844" y="3829"/>
                  </a:moveTo>
                  <a:cubicBezTo>
                    <a:pt x="24409" y="3829"/>
                    <a:pt x="24409" y="3829"/>
                    <a:pt x="24409" y="3829"/>
                  </a:cubicBezTo>
                  <a:cubicBezTo>
                    <a:pt x="24245" y="4157"/>
                    <a:pt x="24026" y="4394"/>
                    <a:pt x="23771" y="4558"/>
                  </a:cubicBezTo>
                  <a:cubicBezTo>
                    <a:pt x="23497" y="4722"/>
                    <a:pt x="23187" y="4814"/>
                    <a:pt x="22822" y="4814"/>
                  </a:cubicBezTo>
                  <a:cubicBezTo>
                    <a:pt x="22402" y="4814"/>
                    <a:pt x="22092" y="4686"/>
                    <a:pt x="21910" y="4394"/>
                  </a:cubicBezTo>
                  <a:cubicBezTo>
                    <a:pt x="21746" y="4139"/>
                    <a:pt x="21710" y="3738"/>
                    <a:pt x="21819" y="3245"/>
                  </a:cubicBezTo>
                  <a:cubicBezTo>
                    <a:pt x="21928" y="2753"/>
                    <a:pt x="22129" y="2389"/>
                    <a:pt x="22421" y="2115"/>
                  </a:cubicBezTo>
                  <a:cubicBezTo>
                    <a:pt x="22731" y="1842"/>
                    <a:pt x="23096" y="1696"/>
                    <a:pt x="23534" y="1696"/>
                  </a:cubicBezTo>
                  <a:cubicBezTo>
                    <a:pt x="23971" y="1696"/>
                    <a:pt x="24299" y="1824"/>
                    <a:pt x="24482" y="2097"/>
                  </a:cubicBezTo>
                  <a:cubicBezTo>
                    <a:pt x="24664" y="2389"/>
                    <a:pt x="24701" y="2772"/>
                    <a:pt x="24573" y="3263"/>
                  </a:cubicBezTo>
                  <a:cubicBezTo>
                    <a:pt x="24573" y="3300"/>
                    <a:pt x="24537" y="3446"/>
                    <a:pt x="24518" y="3464"/>
                  </a:cubicBezTo>
                  <a:cubicBezTo>
                    <a:pt x="22567" y="3464"/>
                    <a:pt x="22567" y="3464"/>
                    <a:pt x="22567" y="3464"/>
                  </a:cubicBezTo>
                  <a:cubicBezTo>
                    <a:pt x="22530" y="3701"/>
                    <a:pt x="22548" y="3865"/>
                    <a:pt x="22621" y="3975"/>
                  </a:cubicBezTo>
                  <a:cubicBezTo>
                    <a:pt x="22694" y="4102"/>
                    <a:pt x="22822" y="4175"/>
                    <a:pt x="23023" y="4157"/>
                  </a:cubicBezTo>
                  <a:cubicBezTo>
                    <a:pt x="23297" y="4157"/>
                    <a:pt x="23406" y="4066"/>
                    <a:pt x="23443" y="4048"/>
                  </a:cubicBezTo>
                  <a:cubicBezTo>
                    <a:pt x="23461" y="4029"/>
                    <a:pt x="23552" y="3938"/>
                    <a:pt x="23625" y="3902"/>
                  </a:cubicBezTo>
                  <a:cubicBezTo>
                    <a:pt x="23680" y="3847"/>
                    <a:pt x="23753" y="3829"/>
                    <a:pt x="23844" y="3829"/>
                  </a:cubicBezTo>
                  <a:close/>
                  <a:moveTo>
                    <a:pt x="22694" y="2953"/>
                  </a:moveTo>
                  <a:cubicBezTo>
                    <a:pt x="23844" y="2953"/>
                    <a:pt x="23844" y="2953"/>
                    <a:pt x="23844" y="2953"/>
                  </a:cubicBezTo>
                  <a:cubicBezTo>
                    <a:pt x="23862" y="2753"/>
                    <a:pt x="23844" y="2607"/>
                    <a:pt x="23789" y="2516"/>
                  </a:cubicBezTo>
                  <a:cubicBezTo>
                    <a:pt x="23716" y="2407"/>
                    <a:pt x="23588" y="2352"/>
                    <a:pt x="23406" y="2352"/>
                  </a:cubicBezTo>
                  <a:cubicBezTo>
                    <a:pt x="23242" y="2352"/>
                    <a:pt x="23096" y="2407"/>
                    <a:pt x="22968" y="2516"/>
                  </a:cubicBezTo>
                  <a:cubicBezTo>
                    <a:pt x="22822" y="2607"/>
                    <a:pt x="22731" y="2772"/>
                    <a:pt x="22694" y="2953"/>
                  </a:cubicBezTo>
                  <a:close/>
                  <a:moveTo>
                    <a:pt x="26689" y="1769"/>
                  </a:moveTo>
                  <a:cubicBezTo>
                    <a:pt x="26488" y="1769"/>
                    <a:pt x="26288" y="1787"/>
                    <a:pt x="26087" y="1842"/>
                  </a:cubicBezTo>
                  <a:cubicBezTo>
                    <a:pt x="25887" y="1897"/>
                    <a:pt x="25704" y="1988"/>
                    <a:pt x="25522" y="2097"/>
                  </a:cubicBezTo>
                  <a:cubicBezTo>
                    <a:pt x="25358" y="2206"/>
                    <a:pt x="25194" y="2370"/>
                    <a:pt x="25066" y="2571"/>
                  </a:cubicBezTo>
                  <a:cubicBezTo>
                    <a:pt x="24938" y="2772"/>
                    <a:pt x="24829" y="3008"/>
                    <a:pt x="24774" y="3300"/>
                  </a:cubicBezTo>
                  <a:cubicBezTo>
                    <a:pt x="24427" y="4759"/>
                    <a:pt x="24427" y="4759"/>
                    <a:pt x="24427" y="4759"/>
                  </a:cubicBezTo>
                  <a:cubicBezTo>
                    <a:pt x="25230" y="4759"/>
                    <a:pt x="25230" y="4759"/>
                    <a:pt x="25230" y="4759"/>
                  </a:cubicBezTo>
                  <a:cubicBezTo>
                    <a:pt x="25577" y="3227"/>
                    <a:pt x="25577" y="3227"/>
                    <a:pt x="25577" y="3227"/>
                  </a:cubicBezTo>
                  <a:cubicBezTo>
                    <a:pt x="25631" y="2990"/>
                    <a:pt x="25741" y="2845"/>
                    <a:pt x="25850" y="2717"/>
                  </a:cubicBezTo>
                  <a:cubicBezTo>
                    <a:pt x="26123" y="2407"/>
                    <a:pt x="26634" y="2443"/>
                    <a:pt x="26634" y="2443"/>
                  </a:cubicBezTo>
                  <a:cubicBezTo>
                    <a:pt x="26817" y="1769"/>
                    <a:pt x="26817" y="1769"/>
                    <a:pt x="26817" y="1769"/>
                  </a:cubicBezTo>
                  <a:cubicBezTo>
                    <a:pt x="26799" y="1769"/>
                    <a:pt x="26707" y="1769"/>
                    <a:pt x="26689" y="1769"/>
                  </a:cubicBezTo>
                  <a:close/>
                  <a:moveTo>
                    <a:pt x="26908" y="1185"/>
                  </a:moveTo>
                  <a:cubicBezTo>
                    <a:pt x="26926" y="1094"/>
                    <a:pt x="26926" y="1094"/>
                    <a:pt x="26926" y="1094"/>
                  </a:cubicBezTo>
                  <a:cubicBezTo>
                    <a:pt x="27346" y="1094"/>
                    <a:pt x="27346" y="1094"/>
                    <a:pt x="27346" y="1094"/>
                  </a:cubicBezTo>
                  <a:cubicBezTo>
                    <a:pt x="27328" y="1185"/>
                    <a:pt x="27328" y="1185"/>
                    <a:pt x="27328" y="1185"/>
                  </a:cubicBezTo>
                  <a:cubicBezTo>
                    <a:pt x="27182" y="1185"/>
                    <a:pt x="27182" y="1185"/>
                    <a:pt x="27182" y="1185"/>
                  </a:cubicBezTo>
                  <a:cubicBezTo>
                    <a:pt x="27091" y="1586"/>
                    <a:pt x="27091" y="1586"/>
                    <a:pt x="27091" y="1586"/>
                  </a:cubicBezTo>
                  <a:cubicBezTo>
                    <a:pt x="26981" y="1586"/>
                    <a:pt x="26981" y="1586"/>
                    <a:pt x="26981" y="1586"/>
                  </a:cubicBezTo>
                  <a:cubicBezTo>
                    <a:pt x="27072" y="1185"/>
                    <a:pt x="27072" y="1185"/>
                    <a:pt x="27072" y="1185"/>
                  </a:cubicBezTo>
                  <a:close/>
                  <a:moveTo>
                    <a:pt x="27601" y="1094"/>
                  </a:moveTo>
                  <a:cubicBezTo>
                    <a:pt x="27638" y="1459"/>
                    <a:pt x="27638" y="1459"/>
                    <a:pt x="27638" y="1459"/>
                  </a:cubicBezTo>
                  <a:cubicBezTo>
                    <a:pt x="27838" y="1094"/>
                    <a:pt x="27838" y="1094"/>
                    <a:pt x="27838" y="1094"/>
                  </a:cubicBezTo>
                  <a:cubicBezTo>
                    <a:pt x="28002" y="1094"/>
                    <a:pt x="28002" y="1094"/>
                    <a:pt x="28002" y="1094"/>
                  </a:cubicBezTo>
                  <a:cubicBezTo>
                    <a:pt x="27893" y="1586"/>
                    <a:pt x="27893" y="1586"/>
                    <a:pt x="27893" y="1586"/>
                  </a:cubicBezTo>
                  <a:cubicBezTo>
                    <a:pt x="27784" y="1586"/>
                    <a:pt x="27784" y="1586"/>
                    <a:pt x="27784" y="1586"/>
                  </a:cubicBezTo>
                  <a:cubicBezTo>
                    <a:pt x="27875" y="1185"/>
                    <a:pt x="27875" y="1185"/>
                    <a:pt x="27875" y="1185"/>
                  </a:cubicBezTo>
                  <a:cubicBezTo>
                    <a:pt x="27656" y="1586"/>
                    <a:pt x="27656" y="1586"/>
                    <a:pt x="27656" y="1586"/>
                  </a:cubicBezTo>
                  <a:cubicBezTo>
                    <a:pt x="27583" y="1586"/>
                    <a:pt x="27583" y="1586"/>
                    <a:pt x="27583" y="1586"/>
                  </a:cubicBezTo>
                  <a:cubicBezTo>
                    <a:pt x="27528" y="1185"/>
                    <a:pt x="27528" y="1185"/>
                    <a:pt x="27528" y="1185"/>
                  </a:cubicBezTo>
                  <a:cubicBezTo>
                    <a:pt x="27455" y="1586"/>
                    <a:pt x="27455" y="1586"/>
                    <a:pt x="27455" y="1586"/>
                  </a:cubicBezTo>
                  <a:cubicBezTo>
                    <a:pt x="27346" y="1586"/>
                    <a:pt x="27346" y="1586"/>
                    <a:pt x="27346" y="1586"/>
                  </a:cubicBezTo>
                  <a:cubicBezTo>
                    <a:pt x="27455" y="1094"/>
                    <a:pt x="27455" y="1094"/>
                    <a:pt x="27455" y="10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52"/>
            <p:cNvSpPr/>
            <p:nvPr/>
          </p:nvSpPr>
          <p:spPr>
            <a:xfrm>
              <a:off x="7604442" y="4839276"/>
              <a:ext cx="170600" cy="437574"/>
            </a:xfrm>
            <a:prstGeom prst="parallelogram">
              <a:avLst>
                <a:gd name="adj" fmla="val 91071"/>
              </a:avLst>
            </a:pr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r-blank-picture-left">
  <p:cSld name="Color-blank-picture-left">
    <p:bg>
      <p:bgPr>
        <a:gradFill>
          <a:gsLst>
            <a:gs pos="0">
              <a:schemeClr val="accent4"/>
            </a:gs>
            <a:gs pos="98000">
              <a:srgbClr val="670060"/>
            </a:gs>
            <a:gs pos="100000">
              <a:srgbClr val="670060"/>
            </a:gs>
          </a:gsLst>
          <a:lin ang="1200000" scaled="0"/>
        </a:gradFill>
        <a:effectLst/>
      </p:bgPr>
    </p:bg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53" descr="A picture containing light&#10;&#10;Description automatically generated"/>
          <p:cNvPicPr preferRelativeResize="0"/>
          <p:nvPr/>
        </p:nvPicPr>
        <p:blipFill rotWithShape="1">
          <a:blip r:embed="rId2">
            <a:alphaModFix amt="17000"/>
          </a:blip>
          <a:srcRect/>
          <a:stretch/>
        </p:blipFill>
        <p:spPr>
          <a:xfrm>
            <a:off x="2648430" y="778899"/>
            <a:ext cx="6495570" cy="4364601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53"/>
          <p:cNvSpPr>
            <a:spLocks noGrp="1"/>
          </p:cNvSpPr>
          <p:nvPr>
            <p:ph type="pic" idx="2"/>
          </p:nvPr>
        </p:nvSpPr>
        <p:spPr>
          <a:xfrm>
            <a:off x="-2350008" y="-1"/>
            <a:ext cx="6444884" cy="5143501"/>
          </a:xfrm>
          <a:prstGeom prst="parallelogram">
            <a:avLst>
              <a:gd name="adj" fmla="val 3785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097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682" name="Google Shape;682;p53"/>
          <p:cNvGrpSpPr/>
          <p:nvPr/>
        </p:nvGrpSpPr>
        <p:grpSpPr>
          <a:xfrm>
            <a:off x="5932448" y="4839276"/>
            <a:ext cx="2893671" cy="437574"/>
            <a:chOff x="5932448" y="4839276"/>
            <a:chExt cx="2893671" cy="437574"/>
          </a:xfrm>
        </p:grpSpPr>
        <p:sp>
          <p:nvSpPr>
            <p:cNvPr id="683" name="Google Shape;683;p53"/>
            <p:cNvSpPr txBox="1"/>
            <p:nvPr/>
          </p:nvSpPr>
          <p:spPr>
            <a:xfrm>
              <a:off x="5932448" y="4860425"/>
              <a:ext cx="1692645" cy="220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Securing your cloud transformation</a:t>
              </a:r>
              <a:endParaRPr/>
            </a:p>
          </p:txBody>
        </p:sp>
        <p:sp>
          <p:nvSpPr>
            <p:cNvPr id="684" name="Google Shape;684;p53"/>
            <p:cNvSpPr/>
            <p:nvPr/>
          </p:nvSpPr>
          <p:spPr>
            <a:xfrm>
              <a:off x="7851401" y="4844351"/>
              <a:ext cx="974718" cy="201168"/>
            </a:xfrm>
            <a:custGeom>
              <a:avLst/>
              <a:gdLst/>
              <a:ahLst/>
              <a:cxnLst/>
              <a:rect l="l" t="t" r="r" b="b"/>
              <a:pathLst>
                <a:path w="28002" h="5780" extrusionOk="0">
                  <a:moveTo>
                    <a:pt x="9342" y="2935"/>
                  </a:moveTo>
                  <a:cubicBezTo>
                    <a:pt x="9488" y="3865"/>
                    <a:pt x="8686" y="4394"/>
                    <a:pt x="7865" y="4449"/>
                  </a:cubicBezTo>
                  <a:cubicBezTo>
                    <a:pt x="7464" y="5179"/>
                    <a:pt x="6606" y="5780"/>
                    <a:pt x="5384" y="5780"/>
                  </a:cubicBezTo>
                  <a:cubicBezTo>
                    <a:pt x="4819" y="5780"/>
                    <a:pt x="4363" y="5689"/>
                    <a:pt x="3925" y="5452"/>
                  </a:cubicBezTo>
                  <a:cubicBezTo>
                    <a:pt x="3816" y="5470"/>
                    <a:pt x="3706" y="5489"/>
                    <a:pt x="3597" y="5489"/>
                  </a:cubicBezTo>
                  <a:cubicBezTo>
                    <a:pt x="3177" y="5489"/>
                    <a:pt x="2885" y="5398"/>
                    <a:pt x="2593" y="5069"/>
                  </a:cubicBezTo>
                  <a:cubicBezTo>
                    <a:pt x="3177" y="4321"/>
                    <a:pt x="4928" y="2971"/>
                    <a:pt x="7080" y="3665"/>
                  </a:cubicBezTo>
                  <a:cubicBezTo>
                    <a:pt x="8230" y="4048"/>
                    <a:pt x="8521" y="3172"/>
                    <a:pt x="8230" y="2845"/>
                  </a:cubicBezTo>
                  <a:cubicBezTo>
                    <a:pt x="7153" y="1623"/>
                    <a:pt x="4709" y="2717"/>
                    <a:pt x="4618" y="2808"/>
                  </a:cubicBezTo>
                  <a:cubicBezTo>
                    <a:pt x="5585" y="1349"/>
                    <a:pt x="9014" y="929"/>
                    <a:pt x="9342" y="2935"/>
                  </a:cubicBezTo>
                  <a:close/>
                  <a:moveTo>
                    <a:pt x="6041" y="1258"/>
                  </a:moveTo>
                  <a:cubicBezTo>
                    <a:pt x="6059" y="1258"/>
                    <a:pt x="5275" y="966"/>
                    <a:pt x="4181" y="1440"/>
                  </a:cubicBezTo>
                  <a:cubicBezTo>
                    <a:pt x="4162" y="1459"/>
                    <a:pt x="4035" y="1386"/>
                    <a:pt x="4035" y="1386"/>
                  </a:cubicBezTo>
                  <a:cubicBezTo>
                    <a:pt x="5092" y="692"/>
                    <a:pt x="6023" y="401"/>
                    <a:pt x="6807" y="510"/>
                  </a:cubicBezTo>
                  <a:cubicBezTo>
                    <a:pt x="6315" y="73"/>
                    <a:pt x="5749" y="0"/>
                    <a:pt x="4928" y="0"/>
                  </a:cubicBezTo>
                  <a:cubicBezTo>
                    <a:pt x="4016" y="0"/>
                    <a:pt x="3213" y="346"/>
                    <a:pt x="2721" y="875"/>
                  </a:cubicBezTo>
                  <a:cubicBezTo>
                    <a:pt x="2557" y="838"/>
                    <a:pt x="2393" y="820"/>
                    <a:pt x="2229" y="820"/>
                  </a:cubicBezTo>
                  <a:cubicBezTo>
                    <a:pt x="1006" y="820"/>
                    <a:pt x="-69" y="1933"/>
                    <a:pt x="4" y="3190"/>
                  </a:cubicBezTo>
                  <a:cubicBezTo>
                    <a:pt x="77" y="4449"/>
                    <a:pt x="1444" y="5252"/>
                    <a:pt x="2229" y="5033"/>
                  </a:cubicBezTo>
                  <a:cubicBezTo>
                    <a:pt x="2247" y="5033"/>
                    <a:pt x="2265" y="5033"/>
                    <a:pt x="2284" y="5033"/>
                  </a:cubicBezTo>
                  <a:cubicBezTo>
                    <a:pt x="2466" y="4193"/>
                    <a:pt x="3177" y="2261"/>
                    <a:pt x="6041" y="1258"/>
                  </a:cubicBezTo>
                  <a:close/>
                  <a:moveTo>
                    <a:pt x="12625" y="2407"/>
                  </a:moveTo>
                  <a:cubicBezTo>
                    <a:pt x="12771" y="1769"/>
                    <a:pt x="12771" y="1769"/>
                    <a:pt x="12771" y="1769"/>
                  </a:cubicBezTo>
                  <a:cubicBezTo>
                    <a:pt x="10309" y="1769"/>
                    <a:pt x="10309" y="1769"/>
                    <a:pt x="10309" y="1769"/>
                  </a:cubicBezTo>
                  <a:cubicBezTo>
                    <a:pt x="10254" y="2006"/>
                    <a:pt x="10254" y="2006"/>
                    <a:pt x="10254" y="2006"/>
                  </a:cubicBezTo>
                  <a:cubicBezTo>
                    <a:pt x="10236" y="2115"/>
                    <a:pt x="10254" y="2206"/>
                    <a:pt x="10309" y="2279"/>
                  </a:cubicBezTo>
                  <a:cubicBezTo>
                    <a:pt x="10364" y="2352"/>
                    <a:pt x="10437" y="2389"/>
                    <a:pt x="10546" y="2389"/>
                  </a:cubicBezTo>
                  <a:cubicBezTo>
                    <a:pt x="11696" y="2389"/>
                    <a:pt x="11696" y="2389"/>
                    <a:pt x="11696" y="2389"/>
                  </a:cubicBezTo>
                  <a:cubicBezTo>
                    <a:pt x="9671" y="4157"/>
                    <a:pt x="9671" y="4157"/>
                    <a:pt x="9671" y="4157"/>
                  </a:cubicBezTo>
                  <a:cubicBezTo>
                    <a:pt x="9543" y="4759"/>
                    <a:pt x="9543" y="4759"/>
                    <a:pt x="9543" y="4759"/>
                  </a:cubicBezTo>
                  <a:cubicBezTo>
                    <a:pt x="12133" y="4759"/>
                    <a:pt x="12133" y="4759"/>
                    <a:pt x="12133" y="4759"/>
                  </a:cubicBezTo>
                  <a:cubicBezTo>
                    <a:pt x="12297" y="4102"/>
                    <a:pt x="12297" y="4102"/>
                    <a:pt x="12297" y="4102"/>
                  </a:cubicBezTo>
                  <a:cubicBezTo>
                    <a:pt x="10637" y="4102"/>
                    <a:pt x="10637" y="4102"/>
                    <a:pt x="10637" y="4102"/>
                  </a:cubicBezTo>
                  <a:close/>
                  <a:moveTo>
                    <a:pt x="14267" y="2917"/>
                  </a:moveTo>
                  <a:cubicBezTo>
                    <a:pt x="14231" y="2917"/>
                    <a:pt x="14103" y="2898"/>
                    <a:pt x="14049" y="2881"/>
                  </a:cubicBezTo>
                  <a:cubicBezTo>
                    <a:pt x="13684" y="2790"/>
                    <a:pt x="13520" y="2699"/>
                    <a:pt x="13538" y="2571"/>
                  </a:cubicBezTo>
                  <a:cubicBezTo>
                    <a:pt x="13556" y="2480"/>
                    <a:pt x="13611" y="2425"/>
                    <a:pt x="13684" y="2370"/>
                  </a:cubicBezTo>
                  <a:cubicBezTo>
                    <a:pt x="13775" y="2334"/>
                    <a:pt x="13885" y="2297"/>
                    <a:pt x="14049" y="2297"/>
                  </a:cubicBezTo>
                  <a:cubicBezTo>
                    <a:pt x="14194" y="2297"/>
                    <a:pt x="14322" y="2334"/>
                    <a:pt x="14395" y="2407"/>
                  </a:cubicBezTo>
                  <a:cubicBezTo>
                    <a:pt x="14413" y="2443"/>
                    <a:pt x="14431" y="2462"/>
                    <a:pt x="14468" y="2498"/>
                  </a:cubicBezTo>
                  <a:cubicBezTo>
                    <a:pt x="14504" y="2626"/>
                    <a:pt x="14595" y="2680"/>
                    <a:pt x="14741" y="2680"/>
                  </a:cubicBezTo>
                  <a:cubicBezTo>
                    <a:pt x="15234" y="2680"/>
                    <a:pt x="15234" y="2680"/>
                    <a:pt x="15234" y="2680"/>
                  </a:cubicBezTo>
                  <a:cubicBezTo>
                    <a:pt x="15289" y="2389"/>
                    <a:pt x="15216" y="2152"/>
                    <a:pt x="15052" y="1951"/>
                  </a:cubicBezTo>
                  <a:cubicBezTo>
                    <a:pt x="14851" y="1787"/>
                    <a:pt x="14559" y="1696"/>
                    <a:pt x="14176" y="1696"/>
                  </a:cubicBezTo>
                  <a:cubicBezTo>
                    <a:pt x="13812" y="1696"/>
                    <a:pt x="13501" y="1787"/>
                    <a:pt x="13228" y="1951"/>
                  </a:cubicBezTo>
                  <a:cubicBezTo>
                    <a:pt x="12972" y="2152"/>
                    <a:pt x="12808" y="2389"/>
                    <a:pt x="12735" y="2662"/>
                  </a:cubicBezTo>
                  <a:cubicBezTo>
                    <a:pt x="12698" y="2898"/>
                    <a:pt x="12717" y="3063"/>
                    <a:pt x="12844" y="3209"/>
                  </a:cubicBezTo>
                  <a:cubicBezTo>
                    <a:pt x="12954" y="3336"/>
                    <a:pt x="13191" y="3464"/>
                    <a:pt x="13556" y="3555"/>
                  </a:cubicBezTo>
                  <a:cubicBezTo>
                    <a:pt x="13629" y="3574"/>
                    <a:pt x="13720" y="3592"/>
                    <a:pt x="13848" y="3628"/>
                  </a:cubicBezTo>
                  <a:cubicBezTo>
                    <a:pt x="14158" y="3683"/>
                    <a:pt x="14286" y="3792"/>
                    <a:pt x="14249" y="3920"/>
                  </a:cubicBezTo>
                  <a:cubicBezTo>
                    <a:pt x="14231" y="4011"/>
                    <a:pt x="14176" y="4084"/>
                    <a:pt x="14067" y="4139"/>
                  </a:cubicBezTo>
                  <a:cubicBezTo>
                    <a:pt x="13957" y="4193"/>
                    <a:pt x="13848" y="4212"/>
                    <a:pt x="13702" y="4212"/>
                  </a:cubicBezTo>
                  <a:cubicBezTo>
                    <a:pt x="13520" y="4212"/>
                    <a:pt x="13374" y="4175"/>
                    <a:pt x="13282" y="4102"/>
                  </a:cubicBezTo>
                  <a:cubicBezTo>
                    <a:pt x="13191" y="4029"/>
                    <a:pt x="13155" y="3920"/>
                    <a:pt x="13191" y="3774"/>
                  </a:cubicBezTo>
                  <a:cubicBezTo>
                    <a:pt x="12425" y="3774"/>
                    <a:pt x="12425" y="3774"/>
                    <a:pt x="12425" y="3774"/>
                  </a:cubicBezTo>
                  <a:cubicBezTo>
                    <a:pt x="12407" y="3811"/>
                    <a:pt x="12407" y="3811"/>
                    <a:pt x="12407" y="3811"/>
                  </a:cubicBezTo>
                  <a:cubicBezTo>
                    <a:pt x="12334" y="4139"/>
                    <a:pt x="12388" y="4394"/>
                    <a:pt x="12571" y="4558"/>
                  </a:cubicBezTo>
                  <a:cubicBezTo>
                    <a:pt x="12735" y="4722"/>
                    <a:pt x="13045" y="4814"/>
                    <a:pt x="13465" y="4814"/>
                  </a:cubicBezTo>
                  <a:cubicBezTo>
                    <a:pt x="13921" y="4814"/>
                    <a:pt x="14267" y="4741"/>
                    <a:pt x="14541" y="4576"/>
                  </a:cubicBezTo>
                  <a:cubicBezTo>
                    <a:pt x="14814" y="4394"/>
                    <a:pt x="14997" y="4139"/>
                    <a:pt x="15070" y="3811"/>
                  </a:cubicBezTo>
                  <a:cubicBezTo>
                    <a:pt x="15125" y="3574"/>
                    <a:pt x="15088" y="3391"/>
                    <a:pt x="14979" y="3263"/>
                  </a:cubicBezTo>
                  <a:cubicBezTo>
                    <a:pt x="14869" y="3136"/>
                    <a:pt x="14614" y="3026"/>
                    <a:pt x="14267" y="2917"/>
                  </a:cubicBezTo>
                  <a:close/>
                  <a:moveTo>
                    <a:pt x="17076" y="3902"/>
                  </a:moveTo>
                  <a:cubicBezTo>
                    <a:pt x="17022" y="3938"/>
                    <a:pt x="16985" y="3956"/>
                    <a:pt x="16967" y="3975"/>
                  </a:cubicBezTo>
                  <a:cubicBezTo>
                    <a:pt x="16949" y="4011"/>
                    <a:pt x="16839" y="4084"/>
                    <a:pt x="16821" y="4084"/>
                  </a:cubicBezTo>
                  <a:cubicBezTo>
                    <a:pt x="16711" y="4139"/>
                    <a:pt x="16602" y="4157"/>
                    <a:pt x="16474" y="4157"/>
                  </a:cubicBezTo>
                  <a:cubicBezTo>
                    <a:pt x="16274" y="4157"/>
                    <a:pt x="16146" y="4102"/>
                    <a:pt x="16073" y="3975"/>
                  </a:cubicBezTo>
                  <a:cubicBezTo>
                    <a:pt x="15982" y="3847"/>
                    <a:pt x="15964" y="3592"/>
                    <a:pt x="16037" y="3245"/>
                  </a:cubicBezTo>
                  <a:cubicBezTo>
                    <a:pt x="16128" y="2898"/>
                    <a:pt x="16237" y="2662"/>
                    <a:pt x="16420" y="2516"/>
                  </a:cubicBezTo>
                  <a:cubicBezTo>
                    <a:pt x="16547" y="2407"/>
                    <a:pt x="16693" y="2352"/>
                    <a:pt x="16857" y="2352"/>
                  </a:cubicBezTo>
                  <a:cubicBezTo>
                    <a:pt x="17040" y="2352"/>
                    <a:pt x="17168" y="2407"/>
                    <a:pt x="17241" y="2516"/>
                  </a:cubicBezTo>
                  <a:cubicBezTo>
                    <a:pt x="17259" y="2553"/>
                    <a:pt x="17295" y="2607"/>
                    <a:pt x="17314" y="2680"/>
                  </a:cubicBezTo>
                  <a:cubicBezTo>
                    <a:pt x="18098" y="2680"/>
                    <a:pt x="18098" y="2680"/>
                    <a:pt x="18098" y="2680"/>
                  </a:cubicBezTo>
                  <a:cubicBezTo>
                    <a:pt x="18098" y="2462"/>
                    <a:pt x="18043" y="2261"/>
                    <a:pt x="17934" y="2097"/>
                  </a:cubicBezTo>
                  <a:cubicBezTo>
                    <a:pt x="17752" y="1824"/>
                    <a:pt x="17441" y="1696"/>
                    <a:pt x="16985" y="1696"/>
                  </a:cubicBezTo>
                  <a:cubicBezTo>
                    <a:pt x="16547" y="1696"/>
                    <a:pt x="16183" y="1842"/>
                    <a:pt x="15891" y="2115"/>
                  </a:cubicBezTo>
                  <a:cubicBezTo>
                    <a:pt x="15599" y="2389"/>
                    <a:pt x="15398" y="2753"/>
                    <a:pt x="15271" y="3245"/>
                  </a:cubicBezTo>
                  <a:cubicBezTo>
                    <a:pt x="15161" y="3738"/>
                    <a:pt x="15198" y="4139"/>
                    <a:pt x="15380" y="4394"/>
                  </a:cubicBezTo>
                  <a:cubicBezTo>
                    <a:pt x="15544" y="4686"/>
                    <a:pt x="15854" y="4814"/>
                    <a:pt x="16292" y="4814"/>
                  </a:cubicBezTo>
                  <a:cubicBezTo>
                    <a:pt x="16638" y="4814"/>
                    <a:pt x="16949" y="4722"/>
                    <a:pt x="17222" y="4558"/>
                  </a:cubicBezTo>
                  <a:cubicBezTo>
                    <a:pt x="17496" y="4394"/>
                    <a:pt x="17697" y="4157"/>
                    <a:pt x="17861" y="3829"/>
                  </a:cubicBezTo>
                  <a:cubicBezTo>
                    <a:pt x="17295" y="3829"/>
                    <a:pt x="17295" y="3829"/>
                    <a:pt x="17295" y="3829"/>
                  </a:cubicBezTo>
                  <a:cubicBezTo>
                    <a:pt x="17204" y="3829"/>
                    <a:pt x="17131" y="3847"/>
                    <a:pt x="17076" y="3902"/>
                  </a:cubicBezTo>
                  <a:close/>
                  <a:moveTo>
                    <a:pt x="20505" y="3574"/>
                  </a:moveTo>
                  <a:cubicBezTo>
                    <a:pt x="20451" y="3865"/>
                    <a:pt x="20341" y="4102"/>
                    <a:pt x="20195" y="4266"/>
                  </a:cubicBezTo>
                  <a:cubicBezTo>
                    <a:pt x="20050" y="4449"/>
                    <a:pt x="19886" y="4558"/>
                    <a:pt x="19721" y="4631"/>
                  </a:cubicBezTo>
                  <a:cubicBezTo>
                    <a:pt x="19539" y="4722"/>
                    <a:pt x="19357" y="4777"/>
                    <a:pt x="19174" y="4795"/>
                  </a:cubicBezTo>
                  <a:cubicBezTo>
                    <a:pt x="18992" y="4814"/>
                    <a:pt x="18846" y="4814"/>
                    <a:pt x="18700" y="4814"/>
                  </a:cubicBezTo>
                  <a:cubicBezTo>
                    <a:pt x="18444" y="4814"/>
                    <a:pt x="18207" y="4741"/>
                    <a:pt x="18043" y="4595"/>
                  </a:cubicBezTo>
                  <a:cubicBezTo>
                    <a:pt x="17879" y="4449"/>
                    <a:pt x="17824" y="4212"/>
                    <a:pt x="17916" y="3865"/>
                  </a:cubicBezTo>
                  <a:cubicBezTo>
                    <a:pt x="17988" y="3555"/>
                    <a:pt x="18116" y="3336"/>
                    <a:pt x="18335" y="3190"/>
                  </a:cubicBezTo>
                  <a:cubicBezTo>
                    <a:pt x="18554" y="3063"/>
                    <a:pt x="18809" y="2971"/>
                    <a:pt x="19101" y="2917"/>
                  </a:cubicBezTo>
                  <a:cubicBezTo>
                    <a:pt x="19138" y="2917"/>
                    <a:pt x="19357" y="2881"/>
                    <a:pt x="19430" y="2881"/>
                  </a:cubicBezTo>
                  <a:cubicBezTo>
                    <a:pt x="19776" y="2826"/>
                    <a:pt x="19958" y="2735"/>
                    <a:pt x="19995" y="2589"/>
                  </a:cubicBezTo>
                  <a:cubicBezTo>
                    <a:pt x="20013" y="2480"/>
                    <a:pt x="19977" y="2407"/>
                    <a:pt x="19867" y="2370"/>
                  </a:cubicBezTo>
                  <a:cubicBezTo>
                    <a:pt x="19758" y="2334"/>
                    <a:pt x="19649" y="2316"/>
                    <a:pt x="19557" y="2316"/>
                  </a:cubicBezTo>
                  <a:cubicBezTo>
                    <a:pt x="19448" y="2316"/>
                    <a:pt x="19357" y="2334"/>
                    <a:pt x="19265" y="2370"/>
                  </a:cubicBezTo>
                  <a:cubicBezTo>
                    <a:pt x="19174" y="2389"/>
                    <a:pt x="19101" y="2443"/>
                    <a:pt x="19046" y="2534"/>
                  </a:cubicBezTo>
                  <a:cubicBezTo>
                    <a:pt x="18298" y="2534"/>
                    <a:pt x="18298" y="2534"/>
                    <a:pt x="18298" y="2534"/>
                  </a:cubicBezTo>
                  <a:cubicBezTo>
                    <a:pt x="18371" y="2297"/>
                    <a:pt x="18517" y="2115"/>
                    <a:pt x="18736" y="1951"/>
                  </a:cubicBezTo>
                  <a:cubicBezTo>
                    <a:pt x="18973" y="1787"/>
                    <a:pt x="19284" y="1696"/>
                    <a:pt x="19667" y="1696"/>
                  </a:cubicBezTo>
                  <a:cubicBezTo>
                    <a:pt x="20086" y="1696"/>
                    <a:pt x="20396" y="1769"/>
                    <a:pt x="20560" y="1915"/>
                  </a:cubicBezTo>
                  <a:cubicBezTo>
                    <a:pt x="20743" y="2061"/>
                    <a:pt x="20816" y="2279"/>
                    <a:pt x="20743" y="2534"/>
                  </a:cubicBezTo>
                  <a:close/>
                  <a:moveTo>
                    <a:pt x="19849" y="3245"/>
                  </a:moveTo>
                  <a:cubicBezTo>
                    <a:pt x="19740" y="3300"/>
                    <a:pt x="19576" y="3355"/>
                    <a:pt x="19375" y="3391"/>
                  </a:cubicBezTo>
                  <a:cubicBezTo>
                    <a:pt x="19101" y="3446"/>
                    <a:pt x="19101" y="3446"/>
                    <a:pt x="19101" y="3446"/>
                  </a:cubicBezTo>
                  <a:cubicBezTo>
                    <a:pt x="18955" y="3501"/>
                    <a:pt x="18864" y="3537"/>
                    <a:pt x="18773" y="3592"/>
                  </a:cubicBezTo>
                  <a:cubicBezTo>
                    <a:pt x="18718" y="3683"/>
                    <a:pt x="18663" y="3774"/>
                    <a:pt x="18645" y="3847"/>
                  </a:cubicBezTo>
                  <a:cubicBezTo>
                    <a:pt x="18627" y="3956"/>
                    <a:pt x="18627" y="4048"/>
                    <a:pt x="18681" y="4120"/>
                  </a:cubicBezTo>
                  <a:cubicBezTo>
                    <a:pt x="18736" y="4175"/>
                    <a:pt x="18827" y="4212"/>
                    <a:pt x="18955" y="4212"/>
                  </a:cubicBezTo>
                  <a:cubicBezTo>
                    <a:pt x="19174" y="4212"/>
                    <a:pt x="19338" y="4157"/>
                    <a:pt x="19503" y="4029"/>
                  </a:cubicBezTo>
                  <a:cubicBezTo>
                    <a:pt x="19649" y="3902"/>
                    <a:pt x="19740" y="3738"/>
                    <a:pt x="19794" y="3537"/>
                  </a:cubicBezTo>
                  <a:close/>
                  <a:moveTo>
                    <a:pt x="22038" y="984"/>
                  </a:moveTo>
                  <a:cubicBezTo>
                    <a:pt x="21983" y="911"/>
                    <a:pt x="21892" y="893"/>
                    <a:pt x="21801" y="893"/>
                  </a:cubicBezTo>
                  <a:cubicBezTo>
                    <a:pt x="21381" y="893"/>
                    <a:pt x="21381" y="893"/>
                    <a:pt x="21381" y="893"/>
                  </a:cubicBezTo>
                  <a:cubicBezTo>
                    <a:pt x="20505" y="4759"/>
                    <a:pt x="20505" y="4759"/>
                    <a:pt x="20505" y="4759"/>
                  </a:cubicBezTo>
                  <a:cubicBezTo>
                    <a:pt x="21290" y="4759"/>
                    <a:pt x="21290" y="4759"/>
                    <a:pt x="21290" y="4759"/>
                  </a:cubicBezTo>
                  <a:cubicBezTo>
                    <a:pt x="22092" y="1258"/>
                    <a:pt x="22092" y="1258"/>
                    <a:pt x="22092" y="1258"/>
                  </a:cubicBezTo>
                  <a:cubicBezTo>
                    <a:pt x="22111" y="1148"/>
                    <a:pt x="22092" y="1057"/>
                    <a:pt x="22038" y="984"/>
                  </a:cubicBezTo>
                  <a:close/>
                  <a:moveTo>
                    <a:pt x="23844" y="3829"/>
                  </a:moveTo>
                  <a:cubicBezTo>
                    <a:pt x="24409" y="3829"/>
                    <a:pt x="24409" y="3829"/>
                    <a:pt x="24409" y="3829"/>
                  </a:cubicBezTo>
                  <a:cubicBezTo>
                    <a:pt x="24245" y="4157"/>
                    <a:pt x="24026" y="4394"/>
                    <a:pt x="23771" y="4558"/>
                  </a:cubicBezTo>
                  <a:cubicBezTo>
                    <a:pt x="23497" y="4722"/>
                    <a:pt x="23187" y="4814"/>
                    <a:pt x="22822" y="4814"/>
                  </a:cubicBezTo>
                  <a:cubicBezTo>
                    <a:pt x="22402" y="4814"/>
                    <a:pt x="22092" y="4686"/>
                    <a:pt x="21910" y="4394"/>
                  </a:cubicBezTo>
                  <a:cubicBezTo>
                    <a:pt x="21746" y="4139"/>
                    <a:pt x="21710" y="3738"/>
                    <a:pt x="21819" y="3245"/>
                  </a:cubicBezTo>
                  <a:cubicBezTo>
                    <a:pt x="21928" y="2753"/>
                    <a:pt x="22129" y="2389"/>
                    <a:pt x="22421" y="2115"/>
                  </a:cubicBezTo>
                  <a:cubicBezTo>
                    <a:pt x="22731" y="1842"/>
                    <a:pt x="23096" y="1696"/>
                    <a:pt x="23534" y="1696"/>
                  </a:cubicBezTo>
                  <a:cubicBezTo>
                    <a:pt x="23971" y="1696"/>
                    <a:pt x="24299" y="1824"/>
                    <a:pt x="24482" y="2097"/>
                  </a:cubicBezTo>
                  <a:cubicBezTo>
                    <a:pt x="24664" y="2389"/>
                    <a:pt x="24701" y="2772"/>
                    <a:pt x="24573" y="3263"/>
                  </a:cubicBezTo>
                  <a:cubicBezTo>
                    <a:pt x="24573" y="3300"/>
                    <a:pt x="24537" y="3446"/>
                    <a:pt x="24518" y="3464"/>
                  </a:cubicBezTo>
                  <a:cubicBezTo>
                    <a:pt x="22567" y="3464"/>
                    <a:pt x="22567" y="3464"/>
                    <a:pt x="22567" y="3464"/>
                  </a:cubicBezTo>
                  <a:cubicBezTo>
                    <a:pt x="22530" y="3701"/>
                    <a:pt x="22548" y="3865"/>
                    <a:pt x="22621" y="3975"/>
                  </a:cubicBezTo>
                  <a:cubicBezTo>
                    <a:pt x="22694" y="4102"/>
                    <a:pt x="22822" y="4175"/>
                    <a:pt x="23023" y="4157"/>
                  </a:cubicBezTo>
                  <a:cubicBezTo>
                    <a:pt x="23297" y="4157"/>
                    <a:pt x="23406" y="4066"/>
                    <a:pt x="23443" y="4048"/>
                  </a:cubicBezTo>
                  <a:cubicBezTo>
                    <a:pt x="23461" y="4029"/>
                    <a:pt x="23552" y="3938"/>
                    <a:pt x="23625" y="3902"/>
                  </a:cubicBezTo>
                  <a:cubicBezTo>
                    <a:pt x="23680" y="3847"/>
                    <a:pt x="23753" y="3829"/>
                    <a:pt x="23844" y="3829"/>
                  </a:cubicBezTo>
                  <a:close/>
                  <a:moveTo>
                    <a:pt x="22694" y="2953"/>
                  </a:moveTo>
                  <a:cubicBezTo>
                    <a:pt x="23844" y="2953"/>
                    <a:pt x="23844" y="2953"/>
                    <a:pt x="23844" y="2953"/>
                  </a:cubicBezTo>
                  <a:cubicBezTo>
                    <a:pt x="23862" y="2753"/>
                    <a:pt x="23844" y="2607"/>
                    <a:pt x="23789" y="2516"/>
                  </a:cubicBezTo>
                  <a:cubicBezTo>
                    <a:pt x="23716" y="2407"/>
                    <a:pt x="23588" y="2352"/>
                    <a:pt x="23406" y="2352"/>
                  </a:cubicBezTo>
                  <a:cubicBezTo>
                    <a:pt x="23242" y="2352"/>
                    <a:pt x="23096" y="2407"/>
                    <a:pt x="22968" y="2516"/>
                  </a:cubicBezTo>
                  <a:cubicBezTo>
                    <a:pt x="22822" y="2607"/>
                    <a:pt x="22731" y="2772"/>
                    <a:pt x="22694" y="2953"/>
                  </a:cubicBezTo>
                  <a:close/>
                  <a:moveTo>
                    <a:pt x="26689" y="1769"/>
                  </a:moveTo>
                  <a:cubicBezTo>
                    <a:pt x="26488" y="1769"/>
                    <a:pt x="26288" y="1787"/>
                    <a:pt x="26087" y="1842"/>
                  </a:cubicBezTo>
                  <a:cubicBezTo>
                    <a:pt x="25887" y="1897"/>
                    <a:pt x="25704" y="1988"/>
                    <a:pt x="25522" y="2097"/>
                  </a:cubicBezTo>
                  <a:cubicBezTo>
                    <a:pt x="25358" y="2206"/>
                    <a:pt x="25194" y="2370"/>
                    <a:pt x="25066" y="2571"/>
                  </a:cubicBezTo>
                  <a:cubicBezTo>
                    <a:pt x="24938" y="2772"/>
                    <a:pt x="24829" y="3008"/>
                    <a:pt x="24774" y="3300"/>
                  </a:cubicBezTo>
                  <a:cubicBezTo>
                    <a:pt x="24427" y="4759"/>
                    <a:pt x="24427" y="4759"/>
                    <a:pt x="24427" y="4759"/>
                  </a:cubicBezTo>
                  <a:cubicBezTo>
                    <a:pt x="25230" y="4759"/>
                    <a:pt x="25230" y="4759"/>
                    <a:pt x="25230" y="4759"/>
                  </a:cubicBezTo>
                  <a:cubicBezTo>
                    <a:pt x="25577" y="3227"/>
                    <a:pt x="25577" y="3227"/>
                    <a:pt x="25577" y="3227"/>
                  </a:cubicBezTo>
                  <a:cubicBezTo>
                    <a:pt x="25631" y="2990"/>
                    <a:pt x="25741" y="2845"/>
                    <a:pt x="25850" y="2717"/>
                  </a:cubicBezTo>
                  <a:cubicBezTo>
                    <a:pt x="26123" y="2407"/>
                    <a:pt x="26634" y="2443"/>
                    <a:pt x="26634" y="2443"/>
                  </a:cubicBezTo>
                  <a:cubicBezTo>
                    <a:pt x="26817" y="1769"/>
                    <a:pt x="26817" y="1769"/>
                    <a:pt x="26817" y="1769"/>
                  </a:cubicBezTo>
                  <a:cubicBezTo>
                    <a:pt x="26799" y="1769"/>
                    <a:pt x="26707" y="1769"/>
                    <a:pt x="26689" y="1769"/>
                  </a:cubicBezTo>
                  <a:close/>
                  <a:moveTo>
                    <a:pt x="26908" y="1185"/>
                  </a:moveTo>
                  <a:cubicBezTo>
                    <a:pt x="26926" y="1094"/>
                    <a:pt x="26926" y="1094"/>
                    <a:pt x="26926" y="1094"/>
                  </a:cubicBezTo>
                  <a:cubicBezTo>
                    <a:pt x="27346" y="1094"/>
                    <a:pt x="27346" y="1094"/>
                    <a:pt x="27346" y="1094"/>
                  </a:cubicBezTo>
                  <a:cubicBezTo>
                    <a:pt x="27328" y="1185"/>
                    <a:pt x="27328" y="1185"/>
                    <a:pt x="27328" y="1185"/>
                  </a:cubicBezTo>
                  <a:cubicBezTo>
                    <a:pt x="27182" y="1185"/>
                    <a:pt x="27182" y="1185"/>
                    <a:pt x="27182" y="1185"/>
                  </a:cubicBezTo>
                  <a:cubicBezTo>
                    <a:pt x="27091" y="1586"/>
                    <a:pt x="27091" y="1586"/>
                    <a:pt x="27091" y="1586"/>
                  </a:cubicBezTo>
                  <a:cubicBezTo>
                    <a:pt x="26981" y="1586"/>
                    <a:pt x="26981" y="1586"/>
                    <a:pt x="26981" y="1586"/>
                  </a:cubicBezTo>
                  <a:cubicBezTo>
                    <a:pt x="27072" y="1185"/>
                    <a:pt x="27072" y="1185"/>
                    <a:pt x="27072" y="1185"/>
                  </a:cubicBezTo>
                  <a:close/>
                  <a:moveTo>
                    <a:pt x="27601" y="1094"/>
                  </a:moveTo>
                  <a:cubicBezTo>
                    <a:pt x="27638" y="1459"/>
                    <a:pt x="27638" y="1459"/>
                    <a:pt x="27638" y="1459"/>
                  </a:cubicBezTo>
                  <a:cubicBezTo>
                    <a:pt x="27838" y="1094"/>
                    <a:pt x="27838" y="1094"/>
                    <a:pt x="27838" y="1094"/>
                  </a:cubicBezTo>
                  <a:cubicBezTo>
                    <a:pt x="28002" y="1094"/>
                    <a:pt x="28002" y="1094"/>
                    <a:pt x="28002" y="1094"/>
                  </a:cubicBezTo>
                  <a:cubicBezTo>
                    <a:pt x="27893" y="1586"/>
                    <a:pt x="27893" y="1586"/>
                    <a:pt x="27893" y="1586"/>
                  </a:cubicBezTo>
                  <a:cubicBezTo>
                    <a:pt x="27784" y="1586"/>
                    <a:pt x="27784" y="1586"/>
                    <a:pt x="27784" y="1586"/>
                  </a:cubicBezTo>
                  <a:cubicBezTo>
                    <a:pt x="27875" y="1185"/>
                    <a:pt x="27875" y="1185"/>
                    <a:pt x="27875" y="1185"/>
                  </a:cubicBezTo>
                  <a:cubicBezTo>
                    <a:pt x="27656" y="1586"/>
                    <a:pt x="27656" y="1586"/>
                    <a:pt x="27656" y="1586"/>
                  </a:cubicBezTo>
                  <a:cubicBezTo>
                    <a:pt x="27583" y="1586"/>
                    <a:pt x="27583" y="1586"/>
                    <a:pt x="27583" y="1586"/>
                  </a:cubicBezTo>
                  <a:cubicBezTo>
                    <a:pt x="27528" y="1185"/>
                    <a:pt x="27528" y="1185"/>
                    <a:pt x="27528" y="1185"/>
                  </a:cubicBezTo>
                  <a:cubicBezTo>
                    <a:pt x="27455" y="1586"/>
                    <a:pt x="27455" y="1586"/>
                    <a:pt x="27455" y="1586"/>
                  </a:cubicBezTo>
                  <a:cubicBezTo>
                    <a:pt x="27346" y="1586"/>
                    <a:pt x="27346" y="1586"/>
                    <a:pt x="27346" y="1586"/>
                  </a:cubicBezTo>
                  <a:cubicBezTo>
                    <a:pt x="27455" y="1094"/>
                    <a:pt x="27455" y="1094"/>
                    <a:pt x="27455" y="10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53"/>
            <p:cNvSpPr/>
            <p:nvPr/>
          </p:nvSpPr>
          <p:spPr>
            <a:xfrm>
              <a:off x="7604442" y="4839276"/>
              <a:ext cx="170600" cy="437574"/>
            </a:xfrm>
            <a:prstGeom prst="parallelogram">
              <a:avLst>
                <a:gd name="adj" fmla="val 91071"/>
              </a:avLst>
            </a:pr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d / Thank you">
  <p:cSld name="1_End / Thank you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54"/>
          <p:cNvSpPr/>
          <p:nvPr/>
        </p:nvSpPr>
        <p:spPr>
          <a:xfrm>
            <a:off x="-1" y="0"/>
            <a:ext cx="8823961" cy="5143500"/>
          </a:xfrm>
          <a:prstGeom prst="rect">
            <a:avLst/>
          </a:prstGeom>
          <a:gradFill>
            <a:gsLst>
              <a:gs pos="0">
                <a:srgbClr val="670060">
                  <a:alpha val="80784"/>
                </a:srgbClr>
              </a:gs>
              <a:gs pos="27000">
                <a:srgbClr val="202196">
                  <a:alpha val="96862"/>
                </a:srgbClr>
              </a:gs>
              <a:gs pos="42000">
                <a:srgbClr val="202196">
                  <a:alpha val="82745"/>
                </a:srgbClr>
              </a:gs>
              <a:gs pos="61000">
                <a:srgbClr val="202196">
                  <a:alpha val="41960"/>
                </a:srgbClr>
              </a:gs>
              <a:gs pos="69000">
                <a:srgbClr val="202196">
                  <a:alpha val="14901"/>
                </a:srgbClr>
              </a:gs>
              <a:gs pos="73000">
                <a:srgbClr val="202196">
                  <a:alpha val="0"/>
                </a:srgbClr>
              </a:gs>
              <a:gs pos="100000">
                <a:srgbClr val="202196">
                  <a:alpha val="0"/>
                </a:srgbClr>
              </a:gs>
            </a:gsLst>
            <a:lin ang="1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8" name="Google Shape;688;p54"/>
          <p:cNvPicPr preferRelativeResize="0"/>
          <p:nvPr/>
        </p:nvPicPr>
        <p:blipFill rotWithShape="1">
          <a:blip r:embed="rId3">
            <a:alphaModFix amt="26000"/>
          </a:blip>
          <a:srcRect/>
          <a:stretch/>
        </p:blipFill>
        <p:spPr>
          <a:xfrm>
            <a:off x="-1" y="-1"/>
            <a:ext cx="5412389" cy="4779029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54"/>
          <p:cNvSpPr txBox="1">
            <a:spLocks noGrp="1"/>
          </p:cNvSpPr>
          <p:nvPr>
            <p:ph type="title"/>
          </p:nvPr>
        </p:nvSpPr>
        <p:spPr>
          <a:xfrm>
            <a:off x="219456" y="2029968"/>
            <a:ext cx="8705088" cy="82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90" name="Google Shape;690;p54"/>
          <p:cNvGrpSpPr/>
          <p:nvPr/>
        </p:nvGrpSpPr>
        <p:grpSpPr>
          <a:xfrm>
            <a:off x="4091940" y="2867444"/>
            <a:ext cx="960120" cy="26676"/>
            <a:chOff x="4550759" y="4178160"/>
            <a:chExt cx="4289400" cy="119160"/>
          </a:xfrm>
        </p:grpSpPr>
        <p:sp>
          <p:nvSpPr>
            <p:cNvPr id="691" name="Google Shape;691;p54"/>
            <p:cNvSpPr/>
            <p:nvPr/>
          </p:nvSpPr>
          <p:spPr>
            <a:xfrm>
              <a:off x="6012360" y="4178160"/>
              <a:ext cx="1391040" cy="119160"/>
            </a:xfrm>
            <a:custGeom>
              <a:avLst/>
              <a:gdLst/>
              <a:ahLst/>
              <a:cxnLst/>
              <a:rect l="l" t="t" r="r" b="b"/>
              <a:pathLst>
                <a:path w="3865" h="332" extrusionOk="0">
                  <a:moveTo>
                    <a:pt x="0" y="332"/>
                  </a:moveTo>
                  <a:lnTo>
                    <a:pt x="3747" y="332"/>
                  </a:lnTo>
                  <a:lnTo>
                    <a:pt x="3865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54"/>
            <p:cNvSpPr/>
            <p:nvPr/>
          </p:nvSpPr>
          <p:spPr>
            <a:xfrm>
              <a:off x="4550759" y="4178160"/>
              <a:ext cx="1383842" cy="119160"/>
            </a:xfrm>
            <a:custGeom>
              <a:avLst/>
              <a:gdLst/>
              <a:ahLst/>
              <a:cxnLst/>
              <a:rect l="l" t="t" r="r" b="b"/>
              <a:pathLst>
                <a:path w="3845" h="332" extrusionOk="0">
                  <a:moveTo>
                    <a:pt x="3845" y="0"/>
                  </a:moveTo>
                  <a:lnTo>
                    <a:pt x="127" y="0"/>
                  </a:lnTo>
                  <a:lnTo>
                    <a:pt x="0" y="332"/>
                  </a:lnTo>
                  <a:lnTo>
                    <a:pt x="3728" y="33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54"/>
            <p:cNvSpPr/>
            <p:nvPr/>
          </p:nvSpPr>
          <p:spPr>
            <a:xfrm>
              <a:off x="7480799" y="4178160"/>
              <a:ext cx="1359360" cy="119160"/>
            </a:xfrm>
            <a:custGeom>
              <a:avLst/>
              <a:gdLst/>
              <a:ahLst/>
              <a:cxnLst/>
              <a:rect l="l" t="t" r="r" b="b"/>
              <a:pathLst>
                <a:path w="3777" h="332" extrusionOk="0">
                  <a:moveTo>
                    <a:pt x="118" y="0"/>
                  </a:moveTo>
                  <a:lnTo>
                    <a:pt x="0" y="332"/>
                  </a:lnTo>
                  <a:lnTo>
                    <a:pt x="3650" y="332"/>
                  </a:lnTo>
                  <a:lnTo>
                    <a:pt x="3777" y="0"/>
                  </a:ln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4" name="Google Shape;694;p54"/>
          <p:cNvGrpSpPr/>
          <p:nvPr/>
        </p:nvGrpSpPr>
        <p:grpSpPr>
          <a:xfrm>
            <a:off x="5932448" y="4839276"/>
            <a:ext cx="2893671" cy="437574"/>
            <a:chOff x="5932448" y="4839276"/>
            <a:chExt cx="2893671" cy="437574"/>
          </a:xfrm>
        </p:grpSpPr>
        <p:sp>
          <p:nvSpPr>
            <p:cNvPr id="695" name="Google Shape;695;p54"/>
            <p:cNvSpPr txBox="1"/>
            <p:nvPr/>
          </p:nvSpPr>
          <p:spPr>
            <a:xfrm>
              <a:off x="5932448" y="4860425"/>
              <a:ext cx="1692645" cy="220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Securing your cloud transformation</a:t>
              </a:r>
              <a:endParaRPr/>
            </a:p>
          </p:txBody>
        </p:sp>
        <p:sp>
          <p:nvSpPr>
            <p:cNvPr id="696" name="Google Shape;696;p54"/>
            <p:cNvSpPr/>
            <p:nvPr/>
          </p:nvSpPr>
          <p:spPr>
            <a:xfrm>
              <a:off x="7851401" y="4844351"/>
              <a:ext cx="974718" cy="201168"/>
            </a:xfrm>
            <a:custGeom>
              <a:avLst/>
              <a:gdLst/>
              <a:ahLst/>
              <a:cxnLst/>
              <a:rect l="l" t="t" r="r" b="b"/>
              <a:pathLst>
                <a:path w="28002" h="5780" extrusionOk="0">
                  <a:moveTo>
                    <a:pt x="9342" y="2935"/>
                  </a:moveTo>
                  <a:cubicBezTo>
                    <a:pt x="9488" y="3865"/>
                    <a:pt x="8686" y="4394"/>
                    <a:pt x="7865" y="4449"/>
                  </a:cubicBezTo>
                  <a:cubicBezTo>
                    <a:pt x="7464" y="5179"/>
                    <a:pt x="6606" y="5780"/>
                    <a:pt x="5384" y="5780"/>
                  </a:cubicBezTo>
                  <a:cubicBezTo>
                    <a:pt x="4819" y="5780"/>
                    <a:pt x="4363" y="5689"/>
                    <a:pt x="3925" y="5452"/>
                  </a:cubicBezTo>
                  <a:cubicBezTo>
                    <a:pt x="3816" y="5470"/>
                    <a:pt x="3706" y="5489"/>
                    <a:pt x="3597" y="5489"/>
                  </a:cubicBezTo>
                  <a:cubicBezTo>
                    <a:pt x="3177" y="5489"/>
                    <a:pt x="2885" y="5398"/>
                    <a:pt x="2593" y="5069"/>
                  </a:cubicBezTo>
                  <a:cubicBezTo>
                    <a:pt x="3177" y="4321"/>
                    <a:pt x="4928" y="2971"/>
                    <a:pt x="7080" y="3665"/>
                  </a:cubicBezTo>
                  <a:cubicBezTo>
                    <a:pt x="8230" y="4048"/>
                    <a:pt x="8521" y="3172"/>
                    <a:pt x="8230" y="2845"/>
                  </a:cubicBezTo>
                  <a:cubicBezTo>
                    <a:pt x="7153" y="1623"/>
                    <a:pt x="4709" y="2717"/>
                    <a:pt x="4618" y="2808"/>
                  </a:cubicBezTo>
                  <a:cubicBezTo>
                    <a:pt x="5585" y="1349"/>
                    <a:pt x="9014" y="929"/>
                    <a:pt x="9342" y="2935"/>
                  </a:cubicBezTo>
                  <a:close/>
                  <a:moveTo>
                    <a:pt x="6041" y="1258"/>
                  </a:moveTo>
                  <a:cubicBezTo>
                    <a:pt x="6059" y="1258"/>
                    <a:pt x="5275" y="966"/>
                    <a:pt x="4181" y="1440"/>
                  </a:cubicBezTo>
                  <a:cubicBezTo>
                    <a:pt x="4162" y="1459"/>
                    <a:pt x="4035" y="1386"/>
                    <a:pt x="4035" y="1386"/>
                  </a:cubicBezTo>
                  <a:cubicBezTo>
                    <a:pt x="5092" y="692"/>
                    <a:pt x="6023" y="401"/>
                    <a:pt x="6807" y="510"/>
                  </a:cubicBezTo>
                  <a:cubicBezTo>
                    <a:pt x="6315" y="73"/>
                    <a:pt x="5749" y="0"/>
                    <a:pt x="4928" y="0"/>
                  </a:cubicBezTo>
                  <a:cubicBezTo>
                    <a:pt x="4016" y="0"/>
                    <a:pt x="3213" y="346"/>
                    <a:pt x="2721" y="875"/>
                  </a:cubicBezTo>
                  <a:cubicBezTo>
                    <a:pt x="2557" y="838"/>
                    <a:pt x="2393" y="820"/>
                    <a:pt x="2229" y="820"/>
                  </a:cubicBezTo>
                  <a:cubicBezTo>
                    <a:pt x="1006" y="820"/>
                    <a:pt x="-69" y="1933"/>
                    <a:pt x="4" y="3190"/>
                  </a:cubicBezTo>
                  <a:cubicBezTo>
                    <a:pt x="77" y="4449"/>
                    <a:pt x="1444" y="5252"/>
                    <a:pt x="2229" y="5033"/>
                  </a:cubicBezTo>
                  <a:cubicBezTo>
                    <a:pt x="2247" y="5033"/>
                    <a:pt x="2265" y="5033"/>
                    <a:pt x="2284" y="5033"/>
                  </a:cubicBezTo>
                  <a:cubicBezTo>
                    <a:pt x="2466" y="4193"/>
                    <a:pt x="3177" y="2261"/>
                    <a:pt x="6041" y="1258"/>
                  </a:cubicBezTo>
                  <a:close/>
                  <a:moveTo>
                    <a:pt x="12625" y="2407"/>
                  </a:moveTo>
                  <a:cubicBezTo>
                    <a:pt x="12771" y="1769"/>
                    <a:pt x="12771" y="1769"/>
                    <a:pt x="12771" y="1769"/>
                  </a:cubicBezTo>
                  <a:cubicBezTo>
                    <a:pt x="10309" y="1769"/>
                    <a:pt x="10309" y="1769"/>
                    <a:pt x="10309" y="1769"/>
                  </a:cubicBezTo>
                  <a:cubicBezTo>
                    <a:pt x="10254" y="2006"/>
                    <a:pt x="10254" y="2006"/>
                    <a:pt x="10254" y="2006"/>
                  </a:cubicBezTo>
                  <a:cubicBezTo>
                    <a:pt x="10236" y="2115"/>
                    <a:pt x="10254" y="2206"/>
                    <a:pt x="10309" y="2279"/>
                  </a:cubicBezTo>
                  <a:cubicBezTo>
                    <a:pt x="10364" y="2352"/>
                    <a:pt x="10437" y="2389"/>
                    <a:pt x="10546" y="2389"/>
                  </a:cubicBezTo>
                  <a:cubicBezTo>
                    <a:pt x="11696" y="2389"/>
                    <a:pt x="11696" y="2389"/>
                    <a:pt x="11696" y="2389"/>
                  </a:cubicBezTo>
                  <a:cubicBezTo>
                    <a:pt x="9671" y="4157"/>
                    <a:pt x="9671" y="4157"/>
                    <a:pt x="9671" y="4157"/>
                  </a:cubicBezTo>
                  <a:cubicBezTo>
                    <a:pt x="9543" y="4759"/>
                    <a:pt x="9543" y="4759"/>
                    <a:pt x="9543" y="4759"/>
                  </a:cubicBezTo>
                  <a:cubicBezTo>
                    <a:pt x="12133" y="4759"/>
                    <a:pt x="12133" y="4759"/>
                    <a:pt x="12133" y="4759"/>
                  </a:cubicBezTo>
                  <a:cubicBezTo>
                    <a:pt x="12297" y="4102"/>
                    <a:pt x="12297" y="4102"/>
                    <a:pt x="12297" y="4102"/>
                  </a:cubicBezTo>
                  <a:cubicBezTo>
                    <a:pt x="10637" y="4102"/>
                    <a:pt x="10637" y="4102"/>
                    <a:pt x="10637" y="4102"/>
                  </a:cubicBezTo>
                  <a:close/>
                  <a:moveTo>
                    <a:pt x="14267" y="2917"/>
                  </a:moveTo>
                  <a:cubicBezTo>
                    <a:pt x="14231" y="2917"/>
                    <a:pt x="14103" y="2898"/>
                    <a:pt x="14049" y="2881"/>
                  </a:cubicBezTo>
                  <a:cubicBezTo>
                    <a:pt x="13684" y="2790"/>
                    <a:pt x="13520" y="2699"/>
                    <a:pt x="13538" y="2571"/>
                  </a:cubicBezTo>
                  <a:cubicBezTo>
                    <a:pt x="13556" y="2480"/>
                    <a:pt x="13611" y="2425"/>
                    <a:pt x="13684" y="2370"/>
                  </a:cubicBezTo>
                  <a:cubicBezTo>
                    <a:pt x="13775" y="2334"/>
                    <a:pt x="13885" y="2297"/>
                    <a:pt x="14049" y="2297"/>
                  </a:cubicBezTo>
                  <a:cubicBezTo>
                    <a:pt x="14194" y="2297"/>
                    <a:pt x="14322" y="2334"/>
                    <a:pt x="14395" y="2407"/>
                  </a:cubicBezTo>
                  <a:cubicBezTo>
                    <a:pt x="14413" y="2443"/>
                    <a:pt x="14431" y="2462"/>
                    <a:pt x="14468" y="2498"/>
                  </a:cubicBezTo>
                  <a:cubicBezTo>
                    <a:pt x="14504" y="2626"/>
                    <a:pt x="14595" y="2680"/>
                    <a:pt x="14741" y="2680"/>
                  </a:cubicBezTo>
                  <a:cubicBezTo>
                    <a:pt x="15234" y="2680"/>
                    <a:pt x="15234" y="2680"/>
                    <a:pt x="15234" y="2680"/>
                  </a:cubicBezTo>
                  <a:cubicBezTo>
                    <a:pt x="15289" y="2389"/>
                    <a:pt x="15216" y="2152"/>
                    <a:pt x="15052" y="1951"/>
                  </a:cubicBezTo>
                  <a:cubicBezTo>
                    <a:pt x="14851" y="1787"/>
                    <a:pt x="14559" y="1696"/>
                    <a:pt x="14176" y="1696"/>
                  </a:cubicBezTo>
                  <a:cubicBezTo>
                    <a:pt x="13812" y="1696"/>
                    <a:pt x="13501" y="1787"/>
                    <a:pt x="13228" y="1951"/>
                  </a:cubicBezTo>
                  <a:cubicBezTo>
                    <a:pt x="12972" y="2152"/>
                    <a:pt x="12808" y="2389"/>
                    <a:pt x="12735" y="2662"/>
                  </a:cubicBezTo>
                  <a:cubicBezTo>
                    <a:pt x="12698" y="2898"/>
                    <a:pt x="12717" y="3063"/>
                    <a:pt x="12844" y="3209"/>
                  </a:cubicBezTo>
                  <a:cubicBezTo>
                    <a:pt x="12954" y="3336"/>
                    <a:pt x="13191" y="3464"/>
                    <a:pt x="13556" y="3555"/>
                  </a:cubicBezTo>
                  <a:cubicBezTo>
                    <a:pt x="13629" y="3574"/>
                    <a:pt x="13720" y="3592"/>
                    <a:pt x="13848" y="3628"/>
                  </a:cubicBezTo>
                  <a:cubicBezTo>
                    <a:pt x="14158" y="3683"/>
                    <a:pt x="14286" y="3792"/>
                    <a:pt x="14249" y="3920"/>
                  </a:cubicBezTo>
                  <a:cubicBezTo>
                    <a:pt x="14231" y="4011"/>
                    <a:pt x="14176" y="4084"/>
                    <a:pt x="14067" y="4139"/>
                  </a:cubicBezTo>
                  <a:cubicBezTo>
                    <a:pt x="13957" y="4193"/>
                    <a:pt x="13848" y="4212"/>
                    <a:pt x="13702" y="4212"/>
                  </a:cubicBezTo>
                  <a:cubicBezTo>
                    <a:pt x="13520" y="4212"/>
                    <a:pt x="13374" y="4175"/>
                    <a:pt x="13282" y="4102"/>
                  </a:cubicBezTo>
                  <a:cubicBezTo>
                    <a:pt x="13191" y="4029"/>
                    <a:pt x="13155" y="3920"/>
                    <a:pt x="13191" y="3774"/>
                  </a:cubicBezTo>
                  <a:cubicBezTo>
                    <a:pt x="12425" y="3774"/>
                    <a:pt x="12425" y="3774"/>
                    <a:pt x="12425" y="3774"/>
                  </a:cubicBezTo>
                  <a:cubicBezTo>
                    <a:pt x="12407" y="3811"/>
                    <a:pt x="12407" y="3811"/>
                    <a:pt x="12407" y="3811"/>
                  </a:cubicBezTo>
                  <a:cubicBezTo>
                    <a:pt x="12334" y="4139"/>
                    <a:pt x="12388" y="4394"/>
                    <a:pt x="12571" y="4558"/>
                  </a:cubicBezTo>
                  <a:cubicBezTo>
                    <a:pt x="12735" y="4722"/>
                    <a:pt x="13045" y="4814"/>
                    <a:pt x="13465" y="4814"/>
                  </a:cubicBezTo>
                  <a:cubicBezTo>
                    <a:pt x="13921" y="4814"/>
                    <a:pt x="14267" y="4741"/>
                    <a:pt x="14541" y="4576"/>
                  </a:cubicBezTo>
                  <a:cubicBezTo>
                    <a:pt x="14814" y="4394"/>
                    <a:pt x="14997" y="4139"/>
                    <a:pt x="15070" y="3811"/>
                  </a:cubicBezTo>
                  <a:cubicBezTo>
                    <a:pt x="15125" y="3574"/>
                    <a:pt x="15088" y="3391"/>
                    <a:pt x="14979" y="3263"/>
                  </a:cubicBezTo>
                  <a:cubicBezTo>
                    <a:pt x="14869" y="3136"/>
                    <a:pt x="14614" y="3026"/>
                    <a:pt x="14267" y="2917"/>
                  </a:cubicBezTo>
                  <a:close/>
                  <a:moveTo>
                    <a:pt x="17076" y="3902"/>
                  </a:moveTo>
                  <a:cubicBezTo>
                    <a:pt x="17022" y="3938"/>
                    <a:pt x="16985" y="3956"/>
                    <a:pt x="16967" y="3975"/>
                  </a:cubicBezTo>
                  <a:cubicBezTo>
                    <a:pt x="16949" y="4011"/>
                    <a:pt x="16839" y="4084"/>
                    <a:pt x="16821" y="4084"/>
                  </a:cubicBezTo>
                  <a:cubicBezTo>
                    <a:pt x="16711" y="4139"/>
                    <a:pt x="16602" y="4157"/>
                    <a:pt x="16474" y="4157"/>
                  </a:cubicBezTo>
                  <a:cubicBezTo>
                    <a:pt x="16274" y="4157"/>
                    <a:pt x="16146" y="4102"/>
                    <a:pt x="16073" y="3975"/>
                  </a:cubicBezTo>
                  <a:cubicBezTo>
                    <a:pt x="15982" y="3847"/>
                    <a:pt x="15964" y="3592"/>
                    <a:pt x="16037" y="3245"/>
                  </a:cubicBezTo>
                  <a:cubicBezTo>
                    <a:pt x="16128" y="2898"/>
                    <a:pt x="16237" y="2662"/>
                    <a:pt x="16420" y="2516"/>
                  </a:cubicBezTo>
                  <a:cubicBezTo>
                    <a:pt x="16547" y="2407"/>
                    <a:pt x="16693" y="2352"/>
                    <a:pt x="16857" y="2352"/>
                  </a:cubicBezTo>
                  <a:cubicBezTo>
                    <a:pt x="17040" y="2352"/>
                    <a:pt x="17168" y="2407"/>
                    <a:pt x="17241" y="2516"/>
                  </a:cubicBezTo>
                  <a:cubicBezTo>
                    <a:pt x="17259" y="2553"/>
                    <a:pt x="17295" y="2607"/>
                    <a:pt x="17314" y="2680"/>
                  </a:cubicBezTo>
                  <a:cubicBezTo>
                    <a:pt x="18098" y="2680"/>
                    <a:pt x="18098" y="2680"/>
                    <a:pt x="18098" y="2680"/>
                  </a:cubicBezTo>
                  <a:cubicBezTo>
                    <a:pt x="18098" y="2462"/>
                    <a:pt x="18043" y="2261"/>
                    <a:pt x="17934" y="2097"/>
                  </a:cubicBezTo>
                  <a:cubicBezTo>
                    <a:pt x="17752" y="1824"/>
                    <a:pt x="17441" y="1696"/>
                    <a:pt x="16985" y="1696"/>
                  </a:cubicBezTo>
                  <a:cubicBezTo>
                    <a:pt x="16547" y="1696"/>
                    <a:pt x="16183" y="1842"/>
                    <a:pt x="15891" y="2115"/>
                  </a:cubicBezTo>
                  <a:cubicBezTo>
                    <a:pt x="15599" y="2389"/>
                    <a:pt x="15398" y="2753"/>
                    <a:pt x="15271" y="3245"/>
                  </a:cubicBezTo>
                  <a:cubicBezTo>
                    <a:pt x="15161" y="3738"/>
                    <a:pt x="15198" y="4139"/>
                    <a:pt x="15380" y="4394"/>
                  </a:cubicBezTo>
                  <a:cubicBezTo>
                    <a:pt x="15544" y="4686"/>
                    <a:pt x="15854" y="4814"/>
                    <a:pt x="16292" y="4814"/>
                  </a:cubicBezTo>
                  <a:cubicBezTo>
                    <a:pt x="16638" y="4814"/>
                    <a:pt x="16949" y="4722"/>
                    <a:pt x="17222" y="4558"/>
                  </a:cubicBezTo>
                  <a:cubicBezTo>
                    <a:pt x="17496" y="4394"/>
                    <a:pt x="17697" y="4157"/>
                    <a:pt x="17861" y="3829"/>
                  </a:cubicBezTo>
                  <a:cubicBezTo>
                    <a:pt x="17295" y="3829"/>
                    <a:pt x="17295" y="3829"/>
                    <a:pt x="17295" y="3829"/>
                  </a:cubicBezTo>
                  <a:cubicBezTo>
                    <a:pt x="17204" y="3829"/>
                    <a:pt x="17131" y="3847"/>
                    <a:pt x="17076" y="3902"/>
                  </a:cubicBezTo>
                  <a:close/>
                  <a:moveTo>
                    <a:pt x="20505" y="3574"/>
                  </a:moveTo>
                  <a:cubicBezTo>
                    <a:pt x="20451" y="3865"/>
                    <a:pt x="20341" y="4102"/>
                    <a:pt x="20195" y="4266"/>
                  </a:cubicBezTo>
                  <a:cubicBezTo>
                    <a:pt x="20050" y="4449"/>
                    <a:pt x="19886" y="4558"/>
                    <a:pt x="19721" y="4631"/>
                  </a:cubicBezTo>
                  <a:cubicBezTo>
                    <a:pt x="19539" y="4722"/>
                    <a:pt x="19357" y="4777"/>
                    <a:pt x="19174" y="4795"/>
                  </a:cubicBezTo>
                  <a:cubicBezTo>
                    <a:pt x="18992" y="4814"/>
                    <a:pt x="18846" y="4814"/>
                    <a:pt x="18700" y="4814"/>
                  </a:cubicBezTo>
                  <a:cubicBezTo>
                    <a:pt x="18444" y="4814"/>
                    <a:pt x="18207" y="4741"/>
                    <a:pt x="18043" y="4595"/>
                  </a:cubicBezTo>
                  <a:cubicBezTo>
                    <a:pt x="17879" y="4449"/>
                    <a:pt x="17824" y="4212"/>
                    <a:pt x="17916" y="3865"/>
                  </a:cubicBezTo>
                  <a:cubicBezTo>
                    <a:pt x="17988" y="3555"/>
                    <a:pt x="18116" y="3336"/>
                    <a:pt x="18335" y="3190"/>
                  </a:cubicBezTo>
                  <a:cubicBezTo>
                    <a:pt x="18554" y="3063"/>
                    <a:pt x="18809" y="2971"/>
                    <a:pt x="19101" y="2917"/>
                  </a:cubicBezTo>
                  <a:cubicBezTo>
                    <a:pt x="19138" y="2917"/>
                    <a:pt x="19357" y="2881"/>
                    <a:pt x="19430" y="2881"/>
                  </a:cubicBezTo>
                  <a:cubicBezTo>
                    <a:pt x="19776" y="2826"/>
                    <a:pt x="19958" y="2735"/>
                    <a:pt x="19995" y="2589"/>
                  </a:cubicBezTo>
                  <a:cubicBezTo>
                    <a:pt x="20013" y="2480"/>
                    <a:pt x="19977" y="2407"/>
                    <a:pt x="19867" y="2370"/>
                  </a:cubicBezTo>
                  <a:cubicBezTo>
                    <a:pt x="19758" y="2334"/>
                    <a:pt x="19649" y="2316"/>
                    <a:pt x="19557" y="2316"/>
                  </a:cubicBezTo>
                  <a:cubicBezTo>
                    <a:pt x="19448" y="2316"/>
                    <a:pt x="19357" y="2334"/>
                    <a:pt x="19265" y="2370"/>
                  </a:cubicBezTo>
                  <a:cubicBezTo>
                    <a:pt x="19174" y="2389"/>
                    <a:pt x="19101" y="2443"/>
                    <a:pt x="19046" y="2534"/>
                  </a:cubicBezTo>
                  <a:cubicBezTo>
                    <a:pt x="18298" y="2534"/>
                    <a:pt x="18298" y="2534"/>
                    <a:pt x="18298" y="2534"/>
                  </a:cubicBezTo>
                  <a:cubicBezTo>
                    <a:pt x="18371" y="2297"/>
                    <a:pt x="18517" y="2115"/>
                    <a:pt x="18736" y="1951"/>
                  </a:cubicBezTo>
                  <a:cubicBezTo>
                    <a:pt x="18973" y="1787"/>
                    <a:pt x="19284" y="1696"/>
                    <a:pt x="19667" y="1696"/>
                  </a:cubicBezTo>
                  <a:cubicBezTo>
                    <a:pt x="20086" y="1696"/>
                    <a:pt x="20396" y="1769"/>
                    <a:pt x="20560" y="1915"/>
                  </a:cubicBezTo>
                  <a:cubicBezTo>
                    <a:pt x="20743" y="2061"/>
                    <a:pt x="20816" y="2279"/>
                    <a:pt x="20743" y="2534"/>
                  </a:cubicBezTo>
                  <a:close/>
                  <a:moveTo>
                    <a:pt x="19849" y="3245"/>
                  </a:moveTo>
                  <a:cubicBezTo>
                    <a:pt x="19740" y="3300"/>
                    <a:pt x="19576" y="3355"/>
                    <a:pt x="19375" y="3391"/>
                  </a:cubicBezTo>
                  <a:cubicBezTo>
                    <a:pt x="19101" y="3446"/>
                    <a:pt x="19101" y="3446"/>
                    <a:pt x="19101" y="3446"/>
                  </a:cubicBezTo>
                  <a:cubicBezTo>
                    <a:pt x="18955" y="3501"/>
                    <a:pt x="18864" y="3537"/>
                    <a:pt x="18773" y="3592"/>
                  </a:cubicBezTo>
                  <a:cubicBezTo>
                    <a:pt x="18718" y="3683"/>
                    <a:pt x="18663" y="3774"/>
                    <a:pt x="18645" y="3847"/>
                  </a:cubicBezTo>
                  <a:cubicBezTo>
                    <a:pt x="18627" y="3956"/>
                    <a:pt x="18627" y="4048"/>
                    <a:pt x="18681" y="4120"/>
                  </a:cubicBezTo>
                  <a:cubicBezTo>
                    <a:pt x="18736" y="4175"/>
                    <a:pt x="18827" y="4212"/>
                    <a:pt x="18955" y="4212"/>
                  </a:cubicBezTo>
                  <a:cubicBezTo>
                    <a:pt x="19174" y="4212"/>
                    <a:pt x="19338" y="4157"/>
                    <a:pt x="19503" y="4029"/>
                  </a:cubicBezTo>
                  <a:cubicBezTo>
                    <a:pt x="19649" y="3902"/>
                    <a:pt x="19740" y="3738"/>
                    <a:pt x="19794" y="3537"/>
                  </a:cubicBezTo>
                  <a:close/>
                  <a:moveTo>
                    <a:pt x="22038" y="984"/>
                  </a:moveTo>
                  <a:cubicBezTo>
                    <a:pt x="21983" y="911"/>
                    <a:pt x="21892" y="893"/>
                    <a:pt x="21801" y="893"/>
                  </a:cubicBezTo>
                  <a:cubicBezTo>
                    <a:pt x="21381" y="893"/>
                    <a:pt x="21381" y="893"/>
                    <a:pt x="21381" y="893"/>
                  </a:cubicBezTo>
                  <a:cubicBezTo>
                    <a:pt x="20505" y="4759"/>
                    <a:pt x="20505" y="4759"/>
                    <a:pt x="20505" y="4759"/>
                  </a:cubicBezTo>
                  <a:cubicBezTo>
                    <a:pt x="21290" y="4759"/>
                    <a:pt x="21290" y="4759"/>
                    <a:pt x="21290" y="4759"/>
                  </a:cubicBezTo>
                  <a:cubicBezTo>
                    <a:pt x="22092" y="1258"/>
                    <a:pt x="22092" y="1258"/>
                    <a:pt x="22092" y="1258"/>
                  </a:cubicBezTo>
                  <a:cubicBezTo>
                    <a:pt x="22111" y="1148"/>
                    <a:pt x="22092" y="1057"/>
                    <a:pt x="22038" y="984"/>
                  </a:cubicBezTo>
                  <a:close/>
                  <a:moveTo>
                    <a:pt x="23844" y="3829"/>
                  </a:moveTo>
                  <a:cubicBezTo>
                    <a:pt x="24409" y="3829"/>
                    <a:pt x="24409" y="3829"/>
                    <a:pt x="24409" y="3829"/>
                  </a:cubicBezTo>
                  <a:cubicBezTo>
                    <a:pt x="24245" y="4157"/>
                    <a:pt x="24026" y="4394"/>
                    <a:pt x="23771" y="4558"/>
                  </a:cubicBezTo>
                  <a:cubicBezTo>
                    <a:pt x="23497" y="4722"/>
                    <a:pt x="23187" y="4814"/>
                    <a:pt x="22822" y="4814"/>
                  </a:cubicBezTo>
                  <a:cubicBezTo>
                    <a:pt x="22402" y="4814"/>
                    <a:pt x="22092" y="4686"/>
                    <a:pt x="21910" y="4394"/>
                  </a:cubicBezTo>
                  <a:cubicBezTo>
                    <a:pt x="21746" y="4139"/>
                    <a:pt x="21710" y="3738"/>
                    <a:pt x="21819" y="3245"/>
                  </a:cubicBezTo>
                  <a:cubicBezTo>
                    <a:pt x="21928" y="2753"/>
                    <a:pt x="22129" y="2389"/>
                    <a:pt x="22421" y="2115"/>
                  </a:cubicBezTo>
                  <a:cubicBezTo>
                    <a:pt x="22731" y="1842"/>
                    <a:pt x="23096" y="1696"/>
                    <a:pt x="23534" y="1696"/>
                  </a:cubicBezTo>
                  <a:cubicBezTo>
                    <a:pt x="23971" y="1696"/>
                    <a:pt x="24299" y="1824"/>
                    <a:pt x="24482" y="2097"/>
                  </a:cubicBezTo>
                  <a:cubicBezTo>
                    <a:pt x="24664" y="2389"/>
                    <a:pt x="24701" y="2772"/>
                    <a:pt x="24573" y="3263"/>
                  </a:cubicBezTo>
                  <a:cubicBezTo>
                    <a:pt x="24573" y="3300"/>
                    <a:pt x="24537" y="3446"/>
                    <a:pt x="24518" y="3464"/>
                  </a:cubicBezTo>
                  <a:cubicBezTo>
                    <a:pt x="22567" y="3464"/>
                    <a:pt x="22567" y="3464"/>
                    <a:pt x="22567" y="3464"/>
                  </a:cubicBezTo>
                  <a:cubicBezTo>
                    <a:pt x="22530" y="3701"/>
                    <a:pt x="22548" y="3865"/>
                    <a:pt x="22621" y="3975"/>
                  </a:cubicBezTo>
                  <a:cubicBezTo>
                    <a:pt x="22694" y="4102"/>
                    <a:pt x="22822" y="4175"/>
                    <a:pt x="23023" y="4157"/>
                  </a:cubicBezTo>
                  <a:cubicBezTo>
                    <a:pt x="23297" y="4157"/>
                    <a:pt x="23406" y="4066"/>
                    <a:pt x="23443" y="4048"/>
                  </a:cubicBezTo>
                  <a:cubicBezTo>
                    <a:pt x="23461" y="4029"/>
                    <a:pt x="23552" y="3938"/>
                    <a:pt x="23625" y="3902"/>
                  </a:cubicBezTo>
                  <a:cubicBezTo>
                    <a:pt x="23680" y="3847"/>
                    <a:pt x="23753" y="3829"/>
                    <a:pt x="23844" y="3829"/>
                  </a:cubicBezTo>
                  <a:close/>
                  <a:moveTo>
                    <a:pt x="22694" y="2953"/>
                  </a:moveTo>
                  <a:cubicBezTo>
                    <a:pt x="23844" y="2953"/>
                    <a:pt x="23844" y="2953"/>
                    <a:pt x="23844" y="2953"/>
                  </a:cubicBezTo>
                  <a:cubicBezTo>
                    <a:pt x="23862" y="2753"/>
                    <a:pt x="23844" y="2607"/>
                    <a:pt x="23789" y="2516"/>
                  </a:cubicBezTo>
                  <a:cubicBezTo>
                    <a:pt x="23716" y="2407"/>
                    <a:pt x="23588" y="2352"/>
                    <a:pt x="23406" y="2352"/>
                  </a:cubicBezTo>
                  <a:cubicBezTo>
                    <a:pt x="23242" y="2352"/>
                    <a:pt x="23096" y="2407"/>
                    <a:pt x="22968" y="2516"/>
                  </a:cubicBezTo>
                  <a:cubicBezTo>
                    <a:pt x="22822" y="2607"/>
                    <a:pt x="22731" y="2772"/>
                    <a:pt x="22694" y="2953"/>
                  </a:cubicBezTo>
                  <a:close/>
                  <a:moveTo>
                    <a:pt x="26689" y="1769"/>
                  </a:moveTo>
                  <a:cubicBezTo>
                    <a:pt x="26488" y="1769"/>
                    <a:pt x="26288" y="1787"/>
                    <a:pt x="26087" y="1842"/>
                  </a:cubicBezTo>
                  <a:cubicBezTo>
                    <a:pt x="25887" y="1897"/>
                    <a:pt x="25704" y="1988"/>
                    <a:pt x="25522" y="2097"/>
                  </a:cubicBezTo>
                  <a:cubicBezTo>
                    <a:pt x="25358" y="2206"/>
                    <a:pt x="25194" y="2370"/>
                    <a:pt x="25066" y="2571"/>
                  </a:cubicBezTo>
                  <a:cubicBezTo>
                    <a:pt x="24938" y="2772"/>
                    <a:pt x="24829" y="3008"/>
                    <a:pt x="24774" y="3300"/>
                  </a:cubicBezTo>
                  <a:cubicBezTo>
                    <a:pt x="24427" y="4759"/>
                    <a:pt x="24427" y="4759"/>
                    <a:pt x="24427" y="4759"/>
                  </a:cubicBezTo>
                  <a:cubicBezTo>
                    <a:pt x="25230" y="4759"/>
                    <a:pt x="25230" y="4759"/>
                    <a:pt x="25230" y="4759"/>
                  </a:cubicBezTo>
                  <a:cubicBezTo>
                    <a:pt x="25577" y="3227"/>
                    <a:pt x="25577" y="3227"/>
                    <a:pt x="25577" y="3227"/>
                  </a:cubicBezTo>
                  <a:cubicBezTo>
                    <a:pt x="25631" y="2990"/>
                    <a:pt x="25741" y="2845"/>
                    <a:pt x="25850" y="2717"/>
                  </a:cubicBezTo>
                  <a:cubicBezTo>
                    <a:pt x="26123" y="2407"/>
                    <a:pt x="26634" y="2443"/>
                    <a:pt x="26634" y="2443"/>
                  </a:cubicBezTo>
                  <a:cubicBezTo>
                    <a:pt x="26817" y="1769"/>
                    <a:pt x="26817" y="1769"/>
                    <a:pt x="26817" y="1769"/>
                  </a:cubicBezTo>
                  <a:cubicBezTo>
                    <a:pt x="26799" y="1769"/>
                    <a:pt x="26707" y="1769"/>
                    <a:pt x="26689" y="1769"/>
                  </a:cubicBezTo>
                  <a:close/>
                  <a:moveTo>
                    <a:pt x="26908" y="1185"/>
                  </a:moveTo>
                  <a:cubicBezTo>
                    <a:pt x="26926" y="1094"/>
                    <a:pt x="26926" y="1094"/>
                    <a:pt x="26926" y="1094"/>
                  </a:cubicBezTo>
                  <a:cubicBezTo>
                    <a:pt x="27346" y="1094"/>
                    <a:pt x="27346" y="1094"/>
                    <a:pt x="27346" y="1094"/>
                  </a:cubicBezTo>
                  <a:cubicBezTo>
                    <a:pt x="27328" y="1185"/>
                    <a:pt x="27328" y="1185"/>
                    <a:pt x="27328" y="1185"/>
                  </a:cubicBezTo>
                  <a:cubicBezTo>
                    <a:pt x="27182" y="1185"/>
                    <a:pt x="27182" y="1185"/>
                    <a:pt x="27182" y="1185"/>
                  </a:cubicBezTo>
                  <a:cubicBezTo>
                    <a:pt x="27091" y="1586"/>
                    <a:pt x="27091" y="1586"/>
                    <a:pt x="27091" y="1586"/>
                  </a:cubicBezTo>
                  <a:cubicBezTo>
                    <a:pt x="26981" y="1586"/>
                    <a:pt x="26981" y="1586"/>
                    <a:pt x="26981" y="1586"/>
                  </a:cubicBezTo>
                  <a:cubicBezTo>
                    <a:pt x="27072" y="1185"/>
                    <a:pt x="27072" y="1185"/>
                    <a:pt x="27072" y="1185"/>
                  </a:cubicBezTo>
                  <a:close/>
                  <a:moveTo>
                    <a:pt x="27601" y="1094"/>
                  </a:moveTo>
                  <a:cubicBezTo>
                    <a:pt x="27638" y="1459"/>
                    <a:pt x="27638" y="1459"/>
                    <a:pt x="27638" y="1459"/>
                  </a:cubicBezTo>
                  <a:cubicBezTo>
                    <a:pt x="27838" y="1094"/>
                    <a:pt x="27838" y="1094"/>
                    <a:pt x="27838" y="1094"/>
                  </a:cubicBezTo>
                  <a:cubicBezTo>
                    <a:pt x="28002" y="1094"/>
                    <a:pt x="28002" y="1094"/>
                    <a:pt x="28002" y="1094"/>
                  </a:cubicBezTo>
                  <a:cubicBezTo>
                    <a:pt x="27893" y="1586"/>
                    <a:pt x="27893" y="1586"/>
                    <a:pt x="27893" y="1586"/>
                  </a:cubicBezTo>
                  <a:cubicBezTo>
                    <a:pt x="27784" y="1586"/>
                    <a:pt x="27784" y="1586"/>
                    <a:pt x="27784" y="1586"/>
                  </a:cubicBezTo>
                  <a:cubicBezTo>
                    <a:pt x="27875" y="1185"/>
                    <a:pt x="27875" y="1185"/>
                    <a:pt x="27875" y="1185"/>
                  </a:cubicBezTo>
                  <a:cubicBezTo>
                    <a:pt x="27656" y="1586"/>
                    <a:pt x="27656" y="1586"/>
                    <a:pt x="27656" y="1586"/>
                  </a:cubicBezTo>
                  <a:cubicBezTo>
                    <a:pt x="27583" y="1586"/>
                    <a:pt x="27583" y="1586"/>
                    <a:pt x="27583" y="1586"/>
                  </a:cubicBezTo>
                  <a:cubicBezTo>
                    <a:pt x="27528" y="1185"/>
                    <a:pt x="27528" y="1185"/>
                    <a:pt x="27528" y="1185"/>
                  </a:cubicBezTo>
                  <a:cubicBezTo>
                    <a:pt x="27455" y="1586"/>
                    <a:pt x="27455" y="1586"/>
                    <a:pt x="27455" y="1586"/>
                  </a:cubicBezTo>
                  <a:cubicBezTo>
                    <a:pt x="27346" y="1586"/>
                    <a:pt x="27346" y="1586"/>
                    <a:pt x="27346" y="1586"/>
                  </a:cubicBezTo>
                  <a:cubicBezTo>
                    <a:pt x="27455" y="1094"/>
                    <a:pt x="27455" y="1094"/>
                    <a:pt x="27455" y="10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54"/>
            <p:cNvSpPr/>
            <p:nvPr/>
          </p:nvSpPr>
          <p:spPr>
            <a:xfrm>
              <a:off x="7604442" y="4839276"/>
              <a:ext cx="170600" cy="437574"/>
            </a:xfrm>
            <a:prstGeom prst="parallelogram">
              <a:avLst>
                <a:gd name="adj" fmla="val 91071"/>
              </a:avLst>
            </a:pr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8" name="Google Shape;698;p54"/>
          <p:cNvSpPr txBox="1"/>
          <p:nvPr/>
        </p:nvSpPr>
        <p:spPr>
          <a:xfrm>
            <a:off x="310896" y="4870205"/>
            <a:ext cx="3117232" cy="22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©2019 Zscaler, Inc. All rights reserved. ZSCALER CONFIDENTIAL INFORMATION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d / Thank you">
  <p:cSld name="2_End / Thank you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5"/>
          <p:cNvSpPr/>
          <p:nvPr/>
        </p:nvSpPr>
        <p:spPr>
          <a:xfrm>
            <a:off x="-1" y="0"/>
            <a:ext cx="8823961" cy="5143500"/>
          </a:xfrm>
          <a:prstGeom prst="rect">
            <a:avLst/>
          </a:prstGeom>
          <a:gradFill>
            <a:gsLst>
              <a:gs pos="0">
                <a:srgbClr val="670060">
                  <a:alpha val="80784"/>
                </a:srgbClr>
              </a:gs>
              <a:gs pos="27000">
                <a:srgbClr val="202196">
                  <a:alpha val="96862"/>
                </a:srgbClr>
              </a:gs>
              <a:gs pos="42000">
                <a:srgbClr val="202196">
                  <a:alpha val="82745"/>
                </a:srgbClr>
              </a:gs>
              <a:gs pos="61000">
                <a:srgbClr val="202196">
                  <a:alpha val="41960"/>
                </a:srgbClr>
              </a:gs>
              <a:gs pos="69000">
                <a:srgbClr val="202196">
                  <a:alpha val="14901"/>
                </a:srgbClr>
              </a:gs>
              <a:gs pos="73000">
                <a:srgbClr val="202196">
                  <a:alpha val="0"/>
                </a:srgbClr>
              </a:gs>
              <a:gs pos="100000">
                <a:srgbClr val="202196">
                  <a:alpha val="0"/>
                </a:srgbClr>
              </a:gs>
            </a:gsLst>
            <a:lin ang="1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1" name="Google Shape;701;p55"/>
          <p:cNvPicPr preferRelativeResize="0"/>
          <p:nvPr/>
        </p:nvPicPr>
        <p:blipFill rotWithShape="1">
          <a:blip r:embed="rId3">
            <a:alphaModFix amt="26000"/>
          </a:blip>
          <a:srcRect/>
          <a:stretch/>
        </p:blipFill>
        <p:spPr>
          <a:xfrm>
            <a:off x="-1" y="-1"/>
            <a:ext cx="5412389" cy="4779029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55"/>
          <p:cNvSpPr txBox="1">
            <a:spLocks noGrp="1"/>
          </p:cNvSpPr>
          <p:nvPr>
            <p:ph type="title"/>
          </p:nvPr>
        </p:nvSpPr>
        <p:spPr>
          <a:xfrm>
            <a:off x="219456" y="2029968"/>
            <a:ext cx="8705088" cy="82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03" name="Google Shape;703;p55"/>
          <p:cNvGrpSpPr/>
          <p:nvPr/>
        </p:nvGrpSpPr>
        <p:grpSpPr>
          <a:xfrm>
            <a:off x="4091940" y="2867444"/>
            <a:ext cx="960120" cy="26676"/>
            <a:chOff x="4550759" y="4178160"/>
            <a:chExt cx="4289400" cy="119160"/>
          </a:xfrm>
        </p:grpSpPr>
        <p:sp>
          <p:nvSpPr>
            <p:cNvPr id="704" name="Google Shape;704;p55"/>
            <p:cNvSpPr/>
            <p:nvPr/>
          </p:nvSpPr>
          <p:spPr>
            <a:xfrm>
              <a:off x="6012360" y="4178160"/>
              <a:ext cx="1391040" cy="119160"/>
            </a:xfrm>
            <a:custGeom>
              <a:avLst/>
              <a:gdLst/>
              <a:ahLst/>
              <a:cxnLst/>
              <a:rect l="l" t="t" r="r" b="b"/>
              <a:pathLst>
                <a:path w="3865" h="332" extrusionOk="0">
                  <a:moveTo>
                    <a:pt x="0" y="332"/>
                  </a:moveTo>
                  <a:lnTo>
                    <a:pt x="3747" y="332"/>
                  </a:lnTo>
                  <a:lnTo>
                    <a:pt x="3865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55"/>
            <p:cNvSpPr/>
            <p:nvPr/>
          </p:nvSpPr>
          <p:spPr>
            <a:xfrm>
              <a:off x="4550759" y="4178160"/>
              <a:ext cx="1383842" cy="119160"/>
            </a:xfrm>
            <a:custGeom>
              <a:avLst/>
              <a:gdLst/>
              <a:ahLst/>
              <a:cxnLst/>
              <a:rect l="l" t="t" r="r" b="b"/>
              <a:pathLst>
                <a:path w="3845" h="332" extrusionOk="0">
                  <a:moveTo>
                    <a:pt x="3845" y="0"/>
                  </a:moveTo>
                  <a:lnTo>
                    <a:pt x="127" y="0"/>
                  </a:lnTo>
                  <a:lnTo>
                    <a:pt x="0" y="332"/>
                  </a:lnTo>
                  <a:lnTo>
                    <a:pt x="3728" y="33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55"/>
            <p:cNvSpPr/>
            <p:nvPr/>
          </p:nvSpPr>
          <p:spPr>
            <a:xfrm>
              <a:off x="7480799" y="4178160"/>
              <a:ext cx="1359360" cy="119160"/>
            </a:xfrm>
            <a:custGeom>
              <a:avLst/>
              <a:gdLst/>
              <a:ahLst/>
              <a:cxnLst/>
              <a:rect l="l" t="t" r="r" b="b"/>
              <a:pathLst>
                <a:path w="3777" h="332" extrusionOk="0">
                  <a:moveTo>
                    <a:pt x="118" y="0"/>
                  </a:moveTo>
                  <a:lnTo>
                    <a:pt x="0" y="332"/>
                  </a:lnTo>
                  <a:lnTo>
                    <a:pt x="3650" y="332"/>
                  </a:lnTo>
                  <a:lnTo>
                    <a:pt x="3777" y="0"/>
                  </a:ln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7" name="Google Shape;707;p55"/>
          <p:cNvGrpSpPr/>
          <p:nvPr/>
        </p:nvGrpSpPr>
        <p:grpSpPr>
          <a:xfrm>
            <a:off x="5932448" y="4839276"/>
            <a:ext cx="2893671" cy="437574"/>
            <a:chOff x="5932448" y="4839276"/>
            <a:chExt cx="2893671" cy="437574"/>
          </a:xfrm>
        </p:grpSpPr>
        <p:sp>
          <p:nvSpPr>
            <p:cNvPr id="708" name="Google Shape;708;p55"/>
            <p:cNvSpPr txBox="1"/>
            <p:nvPr/>
          </p:nvSpPr>
          <p:spPr>
            <a:xfrm>
              <a:off x="5932448" y="4860425"/>
              <a:ext cx="1692645" cy="220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Securing your cloud transformation</a:t>
              </a:r>
              <a:endParaRPr/>
            </a:p>
          </p:txBody>
        </p:sp>
        <p:sp>
          <p:nvSpPr>
            <p:cNvPr id="709" name="Google Shape;709;p55"/>
            <p:cNvSpPr/>
            <p:nvPr/>
          </p:nvSpPr>
          <p:spPr>
            <a:xfrm>
              <a:off x="7851401" y="4844351"/>
              <a:ext cx="974718" cy="201168"/>
            </a:xfrm>
            <a:custGeom>
              <a:avLst/>
              <a:gdLst/>
              <a:ahLst/>
              <a:cxnLst/>
              <a:rect l="l" t="t" r="r" b="b"/>
              <a:pathLst>
                <a:path w="28002" h="5780" extrusionOk="0">
                  <a:moveTo>
                    <a:pt x="9342" y="2935"/>
                  </a:moveTo>
                  <a:cubicBezTo>
                    <a:pt x="9488" y="3865"/>
                    <a:pt x="8686" y="4394"/>
                    <a:pt x="7865" y="4449"/>
                  </a:cubicBezTo>
                  <a:cubicBezTo>
                    <a:pt x="7464" y="5179"/>
                    <a:pt x="6606" y="5780"/>
                    <a:pt x="5384" y="5780"/>
                  </a:cubicBezTo>
                  <a:cubicBezTo>
                    <a:pt x="4819" y="5780"/>
                    <a:pt x="4363" y="5689"/>
                    <a:pt x="3925" y="5452"/>
                  </a:cubicBezTo>
                  <a:cubicBezTo>
                    <a:pt x="3816" y="5470"/>
                    <a:pt x="3706" y="5489"/>
                    <a:pt x="3597" y="5489"/>
                  </a:cubicBezTo>
                  <a:cubicBezTo>
                    <a:pt x="3177" y="5489"/>
                    <a:pt x="2885" y="5398"/>
                    <a:pt x="2593" y="5069"/>
                  </a:cubicBezTo>
                  <a:cubicBezTo>
                    <a:pt x="3177" y="4321"/>
                    <a:pt x="4928" y="2971"/>
                    <a:pt x="7080" y="3665"/>
                  </a:cubicBezTo>
                  <a:cubicBezTo>
                    <a:pt x="8230" y="4048"/>
                    <a:pt x="8521" y="3172"/>
                    <a:pt x="8230" y="2845"/>
                  </a:cubicBezTo>
                  <a:cubicBezTo>
                    <a:pt x="7153" y="1623"/>
                    <a:pt x="4709" y="2717"/>
                    <a:pt x="4618" y="2808"/>
                  </a:cubicBezTo>
                  <a:cubicBezTo>
                    <a:pt x="5585" y="1349"/>
                    <a:pt x="9014" y="929"/>
                    <a:pt x="9342" y="2935"/>
                  </a:cubicBezTo>
                  <a:close/>
                  <a:moveTo>
                    <a:pt x="6041" y="1258"/>
                  </a:moveTo>
                  <a:cubicBezTo>
                    <a:pt x="6059" y="1258"/>
                    <a:pt x="5275" y="966"/>
                    <a:pt x="4181" y="1440"/>
                  </a:cubicBezTo>
                  <a:cubicBezTo>
                    <a:pt x="4162" y="1459"/>
                    <a:pt x="4035" y="1386"/>
                    <a:pt x="4035" y="1386"/>
                  </a:cubicBezTo>
                  <a:cubicBezTo>
                    <a:pt x="5092" y="692"/>
                    <a:pt x="6023" y="401"/>
                    <a:pt x="6807" y="510"/>
                  </a:cubicBezTo>
                  <a:cubicBezTo>
                    <a:pt x="6315" y="73"/>
                    <a:pt x="5749" y="0"/>
                    <a:pt x="4928" y="0"/>
                  </a:cubicBezTo>
                  <a:cubicBezTo>
                    <a:pt x="4016" y="0"/>
                    <a:pt x="3213" y="346"/>
                    <a:pt x="2721" y="875"/>
                  </a:cubicBezTo>
                  <a:cubicBezTo>
                    <a:pt x="2557" y="838"/>
                    <a:pt x="2393" y="820"/>
                    <a:pt x="2229" y="820"/>
                  </a:cubicBezTo>
                  <a:cubicBezTo>
                    <a:pt x="1006" y="820"/>
                    <a:pt x="-69" y="1933"/>
                    <a:pt x="4" y="3190"/>
                  </a:cubicBezTo>
                  <a:cubicBezTo>
                    <a:pt x="77" y="4449"/>
                    <a:pt x="1444" y="5252"/>
                    <a:pt x="2229" y="5033"/>
                  </a:cubicBezTo>
                  <a:cubicBezTo>
                    <a:pt x="2247" y="5033"/>
                    <a:pt x="2265" y="5033"/>
                    <a:pt x="2284" y="5033"/>
                  </a:cubicBezTo>
                  <a:cubicBezTo>
                    <a:pt x="2466" y="4193"/>
                    <a:pt x="3177" y="2261"/>
                    <a:pt x="6041" y="1258"/>
                  </a:cubicBezTo>
                  <a:close/>
                  <a:moveTo>
                    <a:pt x="12625" y="2407"/>
                  </a:moveTo>
                  <a:cubicBezTo>
                    <a:pt x="12771" y="1769"/>
                    <a:pt x="12771" y="1769"/>
                    <a:pt x="12771" y="1769"/>
                  </a:cubicBezTo>
                  <a:cubicBezTo>
                    <a:pt x="10309" y="1769"/>
                    <a:pt x="10309" y="1769"/>
                    <a:pt x="10309" y="1769"/>
                  </a:cubicBezTo>
                  <a:cubicBezTo>
                    <a:pt x="10254" y="2006"/>
                    <a:pt x="10254" y="2006"/>
                    <a:pt x="10254" y="2006"/>
                  </a:cubicBezTo>
                  <a:cubicBezTo>
                    <a:pt x="10236" y="2115"/>
                    <a:pt x="10254" y="2206"/>
                    <a:pt x="10309" y="2279"/>
                  </a:cubicBezTo>
                  <a:cubicBezTo>
                    <a:pt x="10364" y="2352"/>
                    <a:pt x="10437" y="2389"/>
                    <a:pt x="10546" y="2389"/>
                  </a:cubicBezTo>
                  <a:cubicBezTo>
                    <a:pt x="11696" y="2389"/>
                    <a:pt x="11696" y="2389"/>
                    <a:pt x="11696" y="2389"/>
                  </a:cubicBezTo>
                  <a:cubicBezTo>
                    <a:pt x="9671" y="4157"/>
                    <a:pt x="9671" y="4157"/>
                    <a:pt x="9671" y="4157"/>
                  </a:cubicBezTo>
                  <a:cubicBezTo>
                    <a:pt x="9543" y="4759"/>
                    <a:pt x="9543" y="4759"/>
                    <a:pt x="9543" y="4759"/>
                  </a:cubicBezTo>
                  <a:cubicBezTo>
                    <a:pt x="12133" y="4759"/>
                    <a:pt x="12133" y="4759"/>
                    <a:pt x="12133" y="4759"/>
                  </a:cubicBezTo>
                  <a:cubicBezTo>
                    <a:pt x="12297" y="4102"/>
                    <a:pt x="12297" y="4102"/>
                    <a:pt x="12297" y="4102"/>
                  </a:cubicBezTo>
                  <a:cubicBezTo>
                    <a:pt x="10637" y="4102"/>
                    <a:pt x="10637" y="4102"/>
                    <a:pt x="10637" y="4102"/>
                  </a:cubicBezTo>
                  <a:close/>
                  <a:moveTo>
                    <a:pt x="14267" y="2917"/>
                  </a:moveTo>
                  <a:cubicBezTo>
                    <a:pt x="14231" y="2917"/>
                    <a:pt x="14103" y="2898"/>
                    <a:pt x="14049" y="2881"/>
                  </a:cubicBezTo>
                  <a:cubicBezTo>
                    <a:pt x="13684" y="2790"/>
                    <a:pt x="13520" y="2699"/>
                    <a:pt x="13538" y="2571"/>
                  </a:cubicBezTo>
                  <a:cubicBezTo>
                    <a:pt x="13556" y="2480"/>
                    <a:pt x="13611" y="2425"/>
                    <a:pt x="13684" y="2370"/>
                  </a:cubicBezTo>
                  <a:cubicBezTo>
                    <a:pt x="13775" y="2334"/>
                    <a:pt x="13885" y="2297"/>
                    <a:pt x="14049" y="2297"/>
                  </a:cubicBezTo>
                  <a:cubicBezTo>
                    <a:pt x="14194" y="2297"/>
                    <a:pt x="14322" y="2334"/>
                    <a:pt x="14395" y="2407"/>
                  </a:cubicBezTo>
                  <a:cubicBezTo>
                    <a:pt x="14413" y="2443"/>
                    <a:pt x="14431" y="2462"/>
                    <a:pt x="14468" y="2498"/>
                  </a:cubicBezTo>
                  <a:cubicBezTo>
                    <a:pt x="14504" y="2626"/>
                    <a:pt x="14595" y="2680"/>
                    <a:pt x="14741" y="2680"/>
                  </a:cubicBezTo>
                  <a:cubicBezTo>
                    <a:pt x="15234" y="2680"/>
                    <a:pt x="15234" y="2680"/>
                    <a:pt x="15234" y="2680"/>
                  </a:cubicBezTo>
                  <a:cubicBezTo>
                    <a:pt x="15289" y="2389"/>
                    <a:pt x="15216" y="2152"/>
                    <a:pt x="15052" y="1951"/>
                  </a:cubicBezTo>
                  <a:cubicBezTo>
                    <a:pt x="14851" y="1787"/>
                    <a:pt x="14559" y="1696"/>
                    <a:pt x="14176" y="1696"/>
                  </a:cubicBezTo>
                  <a:cubicBezTo>
                    <a:pt x="13812" y="1696"/>
                    <a:pt x="13501" y="1787"/>
                    <a:pt x="13228" y="1951"/>
                  </a:cubicBezTo>
                  <a:cubicBezTo>
                    <a:pt x="12972" y="2152"/>
                    <a:pt x="12808" y="2389"/>
                    <a:pt x="12735" y="2662"/>
                  </a:cubicBezTo>
                  <a:cubicBezTo>
                    <a:pt x="12698" y="2898"/>
                    <a:pt x="12717" y="3063"/>
                    <a:pt x="12844" y="3209"/>
                  </a:cubicBezTo>
                  <a:cubicBezTo>
                    <a:pt x="12954" y="3336"/>
                    <a:pt x="13191" y="3464"/>
                    <a:pt x="13556" y="3555"/>
                  </a:cubicBezTo>
                  <a:cubicBezTo>
                    <a:pt x="13629" y="3574"/>
                    <a:pt x="13720" y="3592"/>
                    <a:pt x="13848" y="3628"/>
                  </a:cubicBezTo>
                  <a:cubicBezTo>
                    <a:pt x="14158" y="3683"/>
                    <a:pt x="14286" y="3792"/>
                    <a:pt x="14249" y="3920"/>
                  </a:cubicBezTo>
                  <a:cubicBezTo>
                    <a:pt x="14231" y="4011"/>
                    <a:pt x="14176" y="4084"/>
                    <a:pt x="14067" y="4139"/>
                  </a:cubicBezTo>
                  <a:cubicBezTo>
                    <a:pt x="13957" y="4193"/>
                    <a:pt x="13848" y="4212"/>
                    <a:pt x="13702" y="4212"/>
                  </a:cubicBezTo>
                  <a:cubicBezTo>
                    <a:pt x="13520" y="4212"/>
                    <a:pt x="13374" y="4175"/>
                    <a:pt x="13282" y="4102"/>
                  </a:cubicBezTo>
                  <a:cubicBezTo>
                    <a:pt x="13191" y="4029"/>
                    <a:pt x="13155" y="3920"/>
                    <a:pt x="13191" y="3774"/>
                  </a:cubicBezTo>
                  <a:cubicBezTo>
                    <a:pt x="12425" y="3774"/>
                    <a:pt x="12425" y="3774"/>
                    <a:pt x="12425" y="3774"/>
                  </a:cubicBezTo>
                  <a:cubicBezTo>
                    <a:pt x="12407" y="3811"/>
                    <a:pt x="12407" y="3811"/>
                    <a:pt x="12407" y="3811"/>
                  </a:cubicBezTo>
                  <a:cubicBezTo>
                    <a:pt x="12334" y="4139"/>
                    <a:pt x="12388" y="4394"/>
                    <a:pt x="12571" y="4558"/>
                  </a:cubicBezTo>
                  <a:cubicBezTo>
                    <a:pt x="12735" y="4722"/>
                    <a:pt x="13045" y="4814"/>
                    <a:pt x="13465" y="4814"/>
                  </a:cubicBezTo>
                  <a:cubicBezTo>
                    <a:pt x="13921" y="4814"/>
                    <a:pt x="14267" y="4741"/>
                    <a:pt x="14541" y="4576"/>
                  </a:cubicBezTo>
                  <a:cubicBezTo>
                    <a:pt x="14814" y="4394"/>
                    <a:pt x="14997" y="4139"/>
                    <a:pt x="15070" y="3811"/>
                  </a:cubicBezTo>
                  <a:cubicBezTo>
                    <a:pt x="15125" y="3574"/>
                    <a:pt x="15088" y="3391"/>
                    <a:pt x="14979" y="3263"/>
                  </a:cubicBezTo>
                  <a:cubicBezTo>
                    <a:pt x="14869" y="3136"/>
                    <a:pt x="14614" y="3026"/>
                    <a:pt x="14267" y="2917"/>
                  </a:cubicBezTo>
                  <a:close/>
                  <a:moveTo>
                    <a:pt x="17076" y="3902"/>
                  </a:moveTo>
                  <a:cubicBezTo>
                    <a:pt x="17022" y="3938"/>
                    <a:pt x="16985" y="3956"/>
                    <a:pt x="16967" y="3975"/>
                  </a:cubicBezTo>
                  <a:cubicBezTo>
                    <a:pt x="16949" y="4011"/>
                    <a:pt x="16839" y="4084"/>
                    <a:pt x="16821" y="4084"/>
                  </a:cubicBezTo>
                  <a:cubicBezTo>
                    <a:pt x="16711" y="4139"/>
                    <a:pt x="16602" y="4157"/>
                    <a:pt x="16474" y="4157"/>
                  </a:cubicBezTo>
                  <a:cubicBezTo>
                    <a:pt x="16274" y="4157"/>
                    <a:pt x="16146" y="4102"/>
                    <a:pt x="16073" y="3975"/>
                  </a:cubicBezTo>
                  <a:cubicBezTo>
                    <a:pt x="15982" y="3847"/>
                    <a:pt x="15964" y="3592"/>
                    <a:pt x="16037" y="3245"/>
                  </a:cubicBezTo>
                  <a:cubicBezTo>
                    <a:pt x="16128" y="2898"/>
                    <a:pt x="16237" y="2662"/>
                    <a:pt x="16420" y="2516"/>
                  </a:cubicBezTo>
                  <a:cubicBezTo>
                    <a:pt x="16547" y="2407"/>
                    <a:pt x="16693" y="2352"/>
                    <a:pt x="16857" y="2352"/>
                  </a:cubicBezTo>
                  <a:cubicBezTo>
                    <a:pt x="17040" y="2352"/>
                    <a:pt x="17168" y="2407"/>
                    <a:pt x="17241" y="2516"/>
                  </a:cubicBezTo>
                  <a:cubicBezTo>
                    <a:pt x="17259" y="2553"/>
                    <a:pt x="17295" y="2607"/>
                    <a:pt x="17314" y="2680"/>
                  </a:cubicBezTo>
                  <a:cubicBezTo>
                    <a:pt x="18098" y="2680"/>
                    <a:pt x="18098" y="2680"/>
                    <a:pt x="18098" y="2680"/>
                  </a:cubicBezTo>
                  <a:cubicBezTo>
                    <a:pt x="18098" y="2462"/>
                    <a:pt x="18043" y="2261"/>
                    <a:pt x="17934" y="2097"/>
                  </a:cubicBezTo>
                  <a:cubicBezTo>
                    <a:pt x="17752" y="1824"/>
                    <a:pt x="17441" y="1696"/>
                    <a:pt x="16985" y="1696"/>
                  </a:cubicBezTo>
                  <a:cubicBezTo>
                    <a:pt x="16547" y="1696"/>
                    <a:pt x="16183" y="1842"/>
                    <a:pt x="15891" y="2115"/>
                  </a:cubicBezTo>
                  <a:cubicBezTo>
                    <a:pt x="15599" y="2389"/>
                    <a:pt x="15398" y="2753"/>
                    <a:pt x="15271" y="3245"/>
                  </a:cubicBezTo>
                  <a:cubicBezTo>
                    <a:pt x="15161" y="3738"/>
                    <a:pt x="15198" y="4139"/>
                    <a:pt x="15380" y="4394"/>
                  </a:cubicBezTo>
                  <a:cubicBezTo>
                    <a:pt x="15544" y="4686"/>
                    <a:pt x="15854" y="4814"/>
                    <a:pt x="16292" y="4814"/>
                  </a:cubicBezTo>
                  <a:cubicBezTo>
                    <a:pt x="16638" y="4814"/>
                    <a:pt x="16949" y="4722"/>
                    <a:pt x="17222" y="4558"/>
                  </a:cubicBezTo>
                  <a:cubicBezTo>
                    <a:pt x="17496" y="4394"/>
                    <a:pt x="17697" y="4157"/>
                    <a:pt x="17861" y="3829"/>
                  </a:cubicBezTo>
                  <a:cubicBezTo>
                    <a:pt x="17295" y="3829"/>
                    <a:pt x="17295" y="3829"/>
                    <a:pt x="17295" y="3829"/>
                  </a:cubicBezTo>
                  <a:cubicBezTo>
                    <a:pt x="17204" y="3829"/>
                    <a:pt x="17131" y="3847"/>
                    <a:pt x="17076" y="3902"/>
                  </a:cubicBezTo>
                  <a:close/>
                  <a:moveTo>
                    <a:pt x="20505" y="3574"/>
                  </a:moveTo>
                  <a:cubicBezTo>
                    <a:pt x="20451" y="3865"/>
                    <a:pt x="20341" y="4102"/>
                    <a:pt x="20195" y="4266"/>
                  </a:cubicBezTo>
                  <a:cubicBezTo>
                    <a:pt x="20050" y="4449"/>
                    <a:pt x="19886" y="4558"/>
                    <a:pt x="19721" y="4631"/>
                  </a:cubicBezTo>
                  <a:cubicBezTo>
                    <a:pt x="19539" y="4722"/>
                    <a:pt x="19357" y="4777"/>
                    <a:pt x="19174" y="4795"/>
                  </a:cubicBezTo>
                  <a:cubicBezTo>
                    <a:pt x="18992" y="4814"/>
                    <a:pt x="18846" y="4814"/>
                    <a:pt x="18700" y="4814"/>
                  </a:cubicBezTo>
                  <a:cubicBezTo>
                    <a:pt x="18444" y="4814"/>
                    <a:pt x="18207" y="4741"/>
                    <a:pt x="18043" y="4595"/>
                  </a:cubicBezTo>
                  <a:cubicBezTo>
                    <a:pt x="17879" y="4449"/>
                    <a:pt x="17824" y="4212"/>
                    <a:pt x="17916" y="3865"/>
                  </a:cubicBezTo>
                  <a:cubicBezTo>
                    <a:pt x="17988" y="3555"/>
                    <a:pt x="18116" y="3336"/>
                    <a:pt x="18335" y="3190"/>
                  </a:cubicBezTo>
                  <a:cubicBezTo>
                    <a:pt x="18554" y="3063"/>
                    <a:pt x="18809" y="2971"/>
                    <a:pt x="19101" y="2917"/>
                  </a:cubicBezTo>
                  <a:cubicBezTo>
                    <a:pt x="19138" y="2917"/>
                    <a:pt x="19357" y="2881"/>
                    <a:pt x="19430" y="2881"/>
                  </a:cubicBezTo>
                  <a:cubicBezTo>
                    <a:pt x="19776" y="2826"/>
                    <a:pt x="19958" y="2735"/>
                    <a:pt x="19995" y="2589"/>
                  </a:cubicBezTo>
                  <a:cubicBezTo>
                    <a:pt x="20013" y="2480"/>
                    <a:pt x="19977" y="2407"/>
                    <a:pt x="19867" y="2370"/>
                  </a:cubicBezTo>
                  <a:cubicBezTo>
                    <a:pt x="19758" y="2334"/>
                    <a:pt x="19649" y="2316"/>
                    <a:pt x="19557" y="2316"/>
                  </a:cubicBezTo>
                  <a:cubicBezTo>
                    <a:pt x="19448" y="2316"/>
                    <a:pt x="19357" y="2334"/>
                    <a:pt x="19265" y="2370"/>
                  </a:cubicBezTo>
                  <a:cubicBezTo>
                    <a:pt x="19174" y="2389"/>
                    <a:pt x="19101" y="2443"/>
                    <a:pt x="19046" y="2534"/>
                  </a:cubicBezTo>
                  <a:cubicBezTo>
                    <a:pt x="18298" y="2534"/>
                    <a:pt x="18298" y="2534"/>
                    <a:pt x="18298" y="2534"/>
                  </a:cubicBezTo>
                  <a:cubicBezTo>
                    <a:pt x="18371" y="2297"/>
                    <a:pt x="18517" y="2115"/>
                    <a:pt x="18736" y="1951"/>
                  </a:cubicBezTo>
                  <a:cubicBezTo>
                    <a:pt x="18973" y="1787"/>
                    <a:pt x="19284" y="1696"/>
                    <a:pt x="19667" y="1696"/>
                  </a:cubicBezTo>
                  <a:cubicBezTo>
                    <a:pt x="20086" y="1696"/>
                    <a:pt x="20396" y="1769"/>
                    <a:pt x="20560" y="1915"/>
                  </a:cubicBezTo>
                  <a:cubicBezTo>
                    <a:pt x="20743" y="2061"/>
                    <a:pt x="20816" y="2279"/>
                    <a:pt x="20743" y="2534"/>
                  </a:cubicBezTo>
                  <a:close/>
                  <a:moveTo>
                    <a:pt x="19849" y="3245"/>
                  </a:moveTo>
                  <a:cubicBezTo>
                    <a:pt x="19740" y="3300"/>
                    <a:pt x="19576" y="3355"/>
                    <a:pt x="19375" y="3391"/>
                  </a:cubicBezTo>
                  <a:cubicBezTo>
                    <a:pt x="19101" y="3446"/>
                    <a:pt x="19101" y="3446"/>
                    <a:pt x="19101" y="3446"/>
                  </a:cubicBezTo>
                  <a:cubicBezTo>
                    <a:pt x="18955" y="3501"/>
                    <a:pt x="18864" y="3537"/>
                    <a:pt x="18773" y="3592"/>
                  </a:cubicBezTo>
                  <a:cubicBezTo>
                    <a:pt x="18718" y="3683"/>
                    <a:pt x="18663" y="3774"/>
                    <a:pt x="18645" y="3847"/>
                  </a:cubicBezTo>
                  <a:cubicBezTo>
                    <a:pt x="18627" y="3956"/>
                    <a:pt x="18627" y="4048"/>
                    <a:pt x="18681" y="4120"/>
                  </a:cubicBezTo>
                  <a:cubicBezTo>
                    <a:pt x="18736" y="4175"/>
                    <a:pt x="18827" y="4212"/>
                    <a:pt x="18955" y="4212"/>
                  </a:cubicBezTo>
                  <a:cubicBezTo>
                    <a:pt x="19174" y="4212"/>
                    <a:pt x="19338" y="4157"/>
                    <a:pt x="19503" y="4029"/>
                  </a:cubicBezTo>
                  <a:cubicBezTo>
                    <a:pt x="19649" y="3902"/>
                    <a:pt x="19740" y="3738"/>
                    <a:pt x="19794" y="3537"/>
                  </a:cubicBezTo>
                  <a:close/>
                  <a:moveTo>
                    <a:pt x="22038" y="984"/>
                  </a:moveTo>
                  <a:cubicBezTo>
                    <a:pt x="21983" y="911"/>
                    <a:pt x="21892" y="893"/>
                    <a:pt x="21801" y="893"/>
                  </a:cubicBezTo>
                  <a:cubicBezTo>
                    <a:pt x="21381" y="893"/>
                    <a:pt x="21381" y="893"/>
                    <a:pt x="21381" y="893"/>
                  </a:cubicBezTo>
                  <a:cubicBezTo>
                    <a:pt x="20505" y="4759"/>
                    <a:pt x="20505" y="4759"/>
                    <a:pt x="20505" y="4759"/>
                  </a:cubicBezTo>
                  <a:cubicBezTo>
                    <a:pt x="21290" y="4759"/>
                    <a:pt x="21290" y="4759"/>
                    <a:pt x="21290" y="4759"/>
                  </a:cubicBezTo>
                  <a:cubicBezTo>
                    <a:pt x="22092" y="1258"/>
                    <a:pt x="22092" y="1258"/>
                    <a:pt x="22092" y="1258"/>
                  </a:cubicBezTo>
                  <a:cubicBezTo>
                    <a:pt x="22111" y="1148"/>
                    <a:pt x="22092" y="1057"/>
                    <a:pt x="22038" y="984"/>
                  </a:cubicBezTo>
                  <a:close/>
                  <a:moveTo>
                    <a:pt x="23844" y="3829"/>
                  </a:moveTo>
                  <a:cubicBezTo>
                    <a:pt x="24409" y="3829"/>
                    <a:pt x="24409" y="3829"/>
                    <a:pt x="24409" y="3829"/>
                  </a:cubicBezTo>
                  <a:cubicBezTo>
                    <a:pt x="24245" y="4157"/>
                    <a:pt x="24026" y="4394"/>
                    <a:pt x="23771" y="4558"/>
                  </a:cubicBezTo>
                  <a:cubicBezTo>
                    <a:pt x="23497" y="4722"/>
                    <a:pt x="23187" y="4814"/>
                    <a:pt x="22822" y="4814"/>
                  </a:cubicBezTo>
                  <a:cubicBezTo>
                    <a:pt x="22402" y="4814"/>
                    <a:pt x="22092" y="4686"/>
                    <a:pt x="21910" y="4394"/>
                  </a:cubicBezTo>
                  <a:cubicBezTo>
                    <a:pt x="21746" y="4139"/>
                    <a:pt x="21710" y="3738"/>
                    <a:pt x="21819" y="3245"/>
                  </a:cubicBezTo>
                  <a:cubicBezTo>
                    <a:pt x="21928" y="2753"/>
                    <a:pt x="22129" y="2389"/>
                    <a:pt x="22421" y="2115"/>
                  </a:cubicBezTo>
                  <a:cubicBezTo>
                    <a:pt x="22731" y="1842"/>
                    <a:pt x="23096" y="1696"/>
                    <a:pt x="23534" y="1696"/>
                  </a:cubicBezTo>
                  <a:cubicBezTo>
                    <a:pt x="23971" y="1696"/>
                    <a:pt x="24299" y="1824"/>
                    <a:pt x="24482" y="2097"/>
                  </a:cubicBezTo>
                  <a:cubicBezTo>
                    <a:pt x="24664" y="2389"/>
                    <a:pt x="24701" y="2772"/>
                    <a:pt x="24573" y="3263"/>
                  </a:cubicBezTo>
                  <a:cubicBezTo>
                    <a:pt x="24573" y="3300"/>
                    <a:pt x="24537" y="3446"/>
                    <a:pt x="24518" y="3464"/>
                  </a:cubicBezTo>
                  <a:cubicBezTo>
                    <a:pt x="22567" y="3464"/>
                    <a:pt x="22567" y="3464"/>
                    <a:pt x="22567" y="3464"/>
                  </a:cubicBezTo>
                  <a:cubicBezTo>
                    <a:pt x="22530" y="3701"/>
                    <a:pt x="22548" y="3865"/>
                    <a:pt x="22621" y="3975"/>
                  </a:cubicBezTo>
                  <a:cubicBezTo>
                    <a:pt x="22694" y="4102"/>
                    <a:pt x="22822" y="4175"/>
                    <a:pt x="23023" y="4157"/>
                  </a:cubicBezTo>
                  <a:cubicBezTo>
                    <a:pt x="23297" y="4157"/>
                    <a:pt x="23406" y="4066"/>
                    <a:pt x="23443" y="4048"/>
                  </a:cubicBezTo>
                  <a:cubicBezTo>
                    <a:pt x="23461" y="4029"/>
                    <a:pt x="23552" y="3938"/>
                    <a:pt x="23625" y="3902"/>
                  </a:cubicBezTo>
                  <a:cubicBezTo>
                    <a:pt x="23680" y="3847"/>
                    <a:pt x="23753" y="3829"/>
                    <a:pt x="23844" y="3829"/>
                  </a:cubicBezTo>
                  <a:close/>
                  <a:moveTo>
                    <a:pt x="22694" y="2953"/>
                  </a:moveTo>
                  <a:cubicBezTo>
                    <a:pt x="23844" y="2953"/>
                    <a:pt x="23844" y="2953"/>
                    <a:pt x="23844" y="2953"/>
                  </a:cubicBezTo>
                  <a:cubicBezTo>
                    <a:pt x="23862" y="2753"/>
                    <a:pt x="23844" y="2607"/>
                    <a:pt x="23789" y="2516"/>
                  </a:cubicBezTo>
                  <a:cubicBezTo>
                    <a:pt x="23716" y="2407"/>
                    <a:pt x="23588" y="2352"/>
                    <a:pt x="23406" y="2352"/>
                  </a:cubicBezTo>
                  <a:cubicBezTo>
                    <a:pt x="23242" y="2352"/>
                    <a:pt x="23096" y="2407"/>
                    <a:pt x="22968" y="2516"/>
                  </a:cubicBezTo>
                  <a:cubicBezTo>
                    <a:pt x="22822" y="2607"/>
                    <a:pt x="22731" y="2772"/>
                    <a:pt x="22694" y="2953"/>
                  </a:cubicBezTo>
                  <a:close/>
                  <a:moveTo>
                    <a:pt x="26689" y="1769"/>
                  </a:moveTo>
                  <a:cubicBezTo>
                    <a:pt x="26488" y="1769"/>
                    <a:pt x="26288" y="1787"/>
                    <a:pt x="26087" y="1842"/>
                  </a:cubicBezTo>
                  <a:cubicBezTo>
                    <a:pt x="25887" y="1897"/>
                    <a:pt x="25704" y="1988"/>
                    <a:pt x="25522" y="2097"/>
                  </a:cubicBezTo>
                  <a:cubicBezTo>
                    <a:pt x="25358" y="2206"/>
                    <a:pt x="25194" y="2370"/>
                    <a:pt x="25066" y="2571"/>
                  </a:cubicBezTo>
                  <a:cubicBezTo>
                    <a:pt x="24938" y="2772"/>
                    <a:pt x="24829" y="3008"/>
                    <a:pt x="24774" y="3300"/>
                  </a:cubicBezTo>
                  <a:cubicBezTo>
                    <a:pt x="24427" y="4759"/>
                    <a:pt x="24427" y="4759"/>
                    <a:pt x="24427" y="4759"/>
                  </a:cubicBezTo>
                  <a:cubicBezTo>
                    <a:pt x="25230" y="4759"/>
                    <a:pt x="25230" y="4759"/>
                    <a:pt x="25230" y="4759"/>
                  </a:cubicBezTo>
                  <a:cubicBezTo>
                    <a:pt x="25577" y="3227"/>
                    <a:pt x="25577" y="3227"/>
                    <a:pt x="25577" y="3227"/>
                  </a:cubicBezTo>
                  <a:cubicBezTo>
                    <a:pt x="25631" y="2990"/>
                    <a:pt x="25741" y="2845"/>
                    <a:pt x="25850" y="2717"/>
                  </a:cubicBezTo>
                  <a:cubicBezTo>
                    <a:pt x="26123" y="2407"/>
                    <a:pt x="26634" y="2443"/>
                    <a:pt x="26634" y="2443"/>
                  </a:cubicBezTo>
                  <a:cubicBezTo>
                    <a:pt x="26817" y="1769"/>
                    <a:pt x="26817" y="1769"/>
                    <a:pt x="26817" y="1769"/>
                  </a:cubicBezTo>
                  <a:cubicBezTo>
                    <a:pt x="26799" y="1769"/>
                    <a:pt x="26707" y="1769"/>
                    <a:pt x="26689" y="1769"/>
                  </a:cubicBezTo>
                  <a:close/>
                  <a:moveTo>
                    <a:pt x="26908" y="1185"/>
                  </a:moveTo>
                  <a:cubicBezTo>
                    <a:pt x="26926" y="1094"/>
                    <a:pt x="26926" y="1094"/>
                    <a:pt x="26926" y="1094"/>
                  </a:cubicBezTo>
                  <a:cubicBezTo>
                    <a:pt x="27346" y="1094"/>
                    <a:pt x="27346" y="1094"/>
                    <a:pt x="27346" y="1094"/>
                  </a:cubicBezTo>
                  <a:cubicBezTo>
                    <a:pt x="27328" y="1185"/>
                    <a:pt x="27328" y="1185"/>
                    <a:pt x="27328" y="1185"/>
                  </a:cubicBezTo>
                  <a:cubicBezTo>
                    <a:pt x="27182" y="1185"/>
                    <a:pt x="27182" y="1185"/>
                    <a:pt x="27182" y="1185"/>
                  </a:cubicBezTo>
                  <a:cubicBezTo>
                    <a:pt x="27091" y="1586"/>
                    <a:pt x="27091" y="1586"/>
                    <a:pt x="27091" y="1586"/>
                  </a:cubicBezTo>
                  <a:cubicBezTo>
                    <a:pt x="26981" y="1586"/>
                    <a:pt x="26981" y="1586"/>
                    <a:pt x="26981" y="1586"/>
                  </a:cubicBezTo>
                  <a:cubicBezTo>
                    <a:pt x="27072" y="1185"/>
                    <a:pt x="27072" y="1185"/>
                    <a:pt x="27072" y="1185"/>
                  </a:cubicBezTo>
                  <a:close/>
                  <a:moveTo>
                    <a:pt x="27601" y="1094"/>
                  </a:moveTo>
                  <a:cubicBezTo>
                    <a:pt x="27638" y="1459"/>
                    <a:pt x="27638" y="1459"/>
                    <a:pt x="27638" y="1459"/>
                  </a:cubicBezTo>
                  <a:cubicBezTo>
                    <a:pt x="27838" y="1094"/>
                    <a:pt x="27838" y="1094"/>
                    <a:pt x="27838" y="1094"/>
                  </a:cubicBezTo>
                  <a:cubicBezTo>
                    <a:pt x="28002" y="1094"/>
                    <a:pt x="28002" y="1094"/>
                    <a:pt x="28002" y="1094"/>
                  </a:cubicBezTo>
                  <a:cubicBezTo>
                    <a:pt x="27893" y="1586"/>
                    <a:pt x="27893" y="1586"/>
                    <a:pt x="27893" y="1586"/>
                  </a:cubicBezTo>
                  <a:cubicBezTo>
                    <a:pt x="27784" y="1586"/>
                    <a:pt x="27784" y="1586"/>
                    <a:pt x="27784" y="1586"/>
                  </a:cubicBezTo>
                  <a:cubicBezTo>
                    <a:pt x="27875" y="1185"/>
                    <a:pt x="27875" y="1185"/>
                    <a:pt x="27875" y="1185"/>
                  </a:cubicBezTo>
                  <a:cubicBezTo>
                    <a:pt x="27656" y="1586"/>
                    <a:pt x="27656" y="1586"/>
                    <a:pt x="27656" y="1586"/>
                  </a:cubicBezTo>
                  <a:cubicBezTo>
                    <a:pt x="27583" y="1586"/>
                    <a:pt x="27583" y="1586"/>
                    <a:pt x="27583" y="1586"/>
                  </a:cubicBezTo>
                  <a:cubicBezTo>
                    <a:pt x="27528" y="1185"/>
                    <a:pt x="27528" y="1185"/>
                    <a:pt x="27528" y="1185"/>
                  </a:cubicBezTo>
                  <a:cubicBezTo>
                    <a:pt x="27455" y="1586"/>
                    <a:pt x="27455" y="1586"/>
                    <a:pt x="27455" y="1586"/>
                  </a:cubicBezTo>
                  <a:cubicBezTo>
                    <a:pt x="27346" y="1586"/>
                    <a:pt x="27346" y="1586"/>
                    <a:pt x="27346" y="1586"/>
                  </a:cubicBezTo>
                  <a:cubicBezTo>
                    <a:pt x="27455" y="1094"/>
                    <a:pt x="27455" y="1094"/>
                    <a:pt x="27455" y="10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55"/>
            <p:cNvSpPr/>
            <p:nvPr/>
          </p:nvSpPr>
          <p:spPr>
            <a:xfrm>
              <a:off x="7604442" y="4839276"/>
              <a:ext cx="170600" cy="437574"/>
            </a:xfrm>
            <a:prstGeom prst="parallelogram">
              <a:avLst>
                <a:gd name="adj" fmla="val 91071"/>
              </a:avLst>
            </a:pr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1" name="Google Shape;711;p55"/>
          <p:cNvSpPr txBox="1"/>
          <p:nvPr/>
        </p:nvSpPr>
        <p:spPr>
          <a:xfrm>
            <a:off x="310896" y="4870205"/>
            <a:ext cx="3117232" cy="22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©2019 Zscaler, Inc. All rights reserved. ZSCALER CONFIDENTIAL INFORMATION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Skyward · NO CONTENT">
  <p:cSld name="1_Skyward · NO CONTENT">
    <p:bg>
      <p:bgPr>
        <a:gradFill>
          <a:gsLst>
            <a:gs pos="0">
              <a:srgbClr val="009CDA"/>
            </a:gs>
            <a:gs pos="11973">
              <a:srgbClr val="009CDA"/>
            </a:gs>
            <a:gs pos="100000">
              <a:srgbClr val="213F98"/>
            </a:gs>
          </a:gsLst>
          <a:lin ang="1200000" scaled="0"/>
        </a:gradFill>
        <a:effectLst/>
      </p:bgPr>
    </p:bg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bg>
      <p:bgPr>
        <a:gradFill>
          <a:gsLst>
            <a:gs pos="0">
              <a:schemeClr val="accent1"/>
            </a:gs>
            <a:gs pos="11973">
              <a:schemeClr val="accent1"/>
            </a:gs>
            <a:gs pos="100000">
              <a:srgbClr val="213F98"/>
            </a:gs>
          </a:gsLst>
          <a:lin ang="1200000" scaled="0"/>
        </a:gradFill>
        <a:effectLst/>
      </p:bgPr>
    </p:bg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58"/>
          <p:cNvSpPr txBox="1">
            <a:spLocks noGrp="1"/>
          </p:cNvSpPr>
          <p:nvPr>
            <p:ph type="title"/>
          </p:nvPr>
        </p:nvSpPr>
        <p:spPr>
          <a:xfrm>
            <a:off x="219456" y="0"/>
            <a:ext cx="8705088" cy="437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716" name="Google Shape;716;p58"/>
          <p:cNvCxnSpPr/>
          <p:nvPr/>
        </p:nvCxnSpPr>
        <p:spPr>
          <a:xfrm>
            <a:off x="282594" y="4990357"/>
            <a:ext cx="0" cy="9144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7" name="Google Shape;717;p58"/>
          <p:cNvSpPr txBox="1"/>
          <p:nvPr/>
        </p:nvSpPr>
        <p:spPr>
          <a:xfrm>
            <a:off x="0" y="4898758"/>
            <a:ext cx="217543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8" name="Google Shape;718;p58"/>
          <p:cNvGrpSpPr/>
          <p:nvPr/>
        </p:nvGrpSpPr>
        <p:grpSpPr>
          <a:xfrm>
            <a:off x="8690962" y="4924044"/>
            <a:ext cx="453038" cy="219456"/>
            <a:chOff x="8690962" y="4924044"/>
            <a:chExt cx="453038" cy="219456"/>
          </a:xfrm>
        </p:grpSpPr>
        <p:grpSp>
          <p:nvGrpSpPr>
            <p:cNvPr id="719" name="Google Shape;719;p58"/>
            <p:cNvGrpSpPr/>
            <p:nvPr/>
          </p:nvGrpSpPr>
          <p:grpSpPr>
            <a:xfrm>
              <a:off x="8690962" y="4924044"/>
              <a:ext cx="453038" cy="219456"/>
              <a:chOff x="6565813" y="3156336"/>
              <a:chExt cx="1942942" cy="941180"/>
            </a:xfrm>
          </p:grpSpPr>
          <p:sp>
            <p:nvSpPr>
              <p:cNvPr id="720" name="Google Shape;720;p58"/>
              <p:cNvSpPr/>
              <p:nvPr/>
            </p:nvSpPr>
            <p:spPr>
              <a:xfrm>
                <a:off x="6565813" y="3156337"/>
                <a:ext cx="1942942" cy="941179"/>
              </a:xfrm>
              <a:custGeom>
                <a:avLst/>
                <a:gdLst/>
                <a:ahLst/>
                <a:cxnLst/>
                <a:rect l="l" t="t" r="r" b="b"/>
                <a:pathLst>
                  <a:path w="26129" h="21600" extrusionOk="0">
                    <a:moveTo>
                      <a:pt x="26126" y="0"/>
                    </a:moveTo>
                    <a:lnTo>
                      <a:pt x="4619" y="48"/>
                    </a:lnTo>
                    <a:lnTo>
                      <a:pt x="0" y="21600"/>
                    </a:lnTo>
                    <a:lnTo>
                      <a:pt x="26129" y="21572"/>
                    </a:lnTo>
                    <a:cubicBezTo>
                      <a:pt x="26128" y="14381"/>
                      <a:pt x="26127" y="7191"/>
                      <a:pt x="26126" y="0"/>
                    </a:cubicBezTo>
                    <a:close/>
                  </a:path>
                </a:pathLst>
              </a:custGeom>
              <a:solidFill>
                <a:srgbClr val="FFFFFF">
                  <a:alpha val="9803"/>
                </a:srgbClr>
              </a:solidFill>
              <a:ln>
                <a:noFill/>
              </a:ln>
            </p:spPr>
            <p:txBody>
              <a:bodyPr spcFirstLastPara="1" wrap="square" lIns="27050" tIns="27050" rIns="27050" bIns="2705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75"/>
                  <a:buFont typeface="Arial"/>
                  <a:buNone/>
                </a:pPr>
                <a:endParaRPr sz="1575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721;p58"/>
              <p:cNvSpPr/>
              <p:nvPr/>
            </p:nvSpPr>
            <p:spPr>
              <a:xfrm>
                <a:off x="6565813" y="3156336"/>
                <a:ext cx="549275" cy="941180"/>
              </a:xfrm>
              <a:custGeom>
                <a:avLst/>
                <a:gdLst/>
                <a:ahLst/>
                <a:cxnLst/>
                <a:rect l="l" t="t" r="r" b="b"/>
                <a:pathLst>
                  <a:path w="549275" h="941180" extrusionOk="0">
                    <a:moveTo>
                      <a:pt x="342900" y="0"/>
                    </a:moveTo>
                    <a:lnTo>
                      <a:pt x="549275" y="0"/>
                    </a:lnTo>
                    <a:lnTo>
                      <a:pt x="200025" y="941180"/>
                    </a:lnTo>
                    <a:lnTo>
                      <a:pt x="0" y="941180"/>
                    </a:lnTo>
                    <a:lnTo>
                      <a:pt x="342900" y="0"/>
                    </a:lnTo>
                    <a:close/>
                  </a:path>
                </a:pathLst>
              </a:custGeom>
              <a:solidFill>
                <a:schemeClr val="lt1">
                  <a:alpha val="2980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722" name="Google Shape;722;p58"/>
            <p:cNvPicPr preferRelativeResize="0"/>
            <p:nvPr/>
          </p:nvPicPr>
          <p:blipFill/>
          <p:spPr>
            <a:xfrm>
              <a:off x="8825691" y="4937884"/>
              <a:ext cx="271492" cy="1888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no content white">
  <p:cSld name="1_title no content white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59"/>
          <p:cNvSpPr txBox="1">
            <a:spLocks noGrp="1"/>
          </p:cNvSpPr>
          <p:nvPr>
            <p:ph type="title"/>
          </p:nvPr>
        </p:nvSpPr>
        <p:spPr>
          <a:xfrm>
            <a:off x="219456" y="0"/>
            <a:ext cx="8705088" cy="437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25" name="Google Shape;725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89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r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1">
  <p:cSld name="Closing 1"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45"/>
          <p:cNvPicPr preferRelativeResize="0"/>
          <p:nvPr/>
        </p:nvPicPr>
        <p:blipFill rotWithShape="1">
          <a:blip r:embed="rId2">
            <a:alphaModFix/>
          </a:blip>
          <a:srcRect l="14445" r="14444"/>
          <a:stretch/>
        </p:blipFill>
        <p:spPr>
          <a:xfrm>
            <a:off x="-1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45"/>
          <p:cNvSpPr txBox="1">
            <a:spLocks noGrp="1"/>
          </p:cNvSpPr>
          <p:nvPr>
            <p:ph type="body" idx="1"/>
          </p:nvPr>
        </p:nvSpPr>
        <p:spPr>
          <a:xfrm>
            <a:off x="320675" y="2267482"/>
            <a:ext cx="850265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Arial"/>
              <a:buNone/>
              <a:defRPr sz="6000" b="1" i="0" u="none" strike="noStrike" cap="none">
                <a:solidFill>
                  <a:schemeClr val="accent4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62" name="Google Shape;62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04560" y="1761345"/>
            <a:ext cx="2534880" cy="385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4108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ategic Alignment_White Background">
  <p:cSld name="Strategic Alignment_White Background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654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-2">
  <p:cSld name="Divider-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/>
          <p:nvPr/>
        </p:nvSpPr>
        <p:spPr>
          <a:xfrm>
            <a:off x="-1" y="0"/>
            <a:ext cx="8569461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24000">
                <a:srgbClr val="4F1119">
                  <a:alpha val="72941"/>
                </a:srgbClr>
              </a:gs>
              <a:gs pos="47000">
                <a:srgbClr val="4F1119">
                  <a:alpha val="69803"/>
                </a:srgbClr>
              </a:gs>
              <a:gs pos="62000">
                <a:srgbClr val="4F1119">
                  <a:alpha val="54901"/>
                </a:srgbClr>
              </a:gs>
              <a:gs pos="72000">
                <a:srgbClr val="4F1119">
                  <a:alpha val="29803"/>
                </a:srgbClr>
              </a:gs>
              <a:gs pos="80000">
                <a:srgbClr val="4F1119">
                  <a:alpha val="0"/>
                </a:srgbClr>
              </a:gs>
              <a:gs pos="100000">
                <a:srgbClr val="4F1119">
                  <a:alpha val="0"/>
                </a:srgbClr>
              </a:gs>
            </a:gsLst>
            <a:lin ang="1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6"/>
          <p:cNvPicPr preferRelativeResize="0"/>
          <p:nvPr/>
        </p:nvPicPr>
        <p:blipFill rotWithShape="1">
          <a:blip r:embed="rId3">
            <a:alphaModFix amt="13000"/>
          </a:blip>
          <a:srcRect/>
          <a:stretch/>
        </p:blipFill>
        <p:spPr>
          <a:xfrm>
            <a:off x="-1" y="-1"/>
            <a:ext cx="5412389" cy="477902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>
            <a:spLocks noGrp="1"/>
          </p:cNvSpPr>
          <p:nvPr>
            <p:ph type="title"/>
          </p:nvPr>
        </p:nvSpPr>
        <p:spPr>
          <a:xfrm>
            <a:off x="219456" y="2029968"/>
            <a:ext cx="8705088" cy="82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7" name="Google Shape;117;p16"/>
          <p:cNvGrpSpPr/>
          <p:nvPr/>
        </p:nvGrpSpPr>
        <p:grpSpPr>
          <a:xfrm>
            <a:off x="320040" y="2867444"/>
            <a:ext cx="960120" cy="26676"/>
            <a:chOff x="4550759" y="4178160"/>
            <a:chExt cx="4289400" cy="119160"/>
          </a:xfrm>
        </p:grpSpPr>
        <p:sp>
          <p:nvSpPr>
            <p:cNvPr id="118" name="Google Shape;118;p16"/>
            <p:cNvSpPr/>
            <p:nvPr/>
          </p:nvSpPr>
          <p:spPr>
            <a:xfrm>
              <a:off x="6012360" y="4178160"/>
              <a:ext cx="1391040" cy="119160"/>
            </a:xfrm>
            <a:custGeom>
              <a:avLst/>
              <a:gdLst/>
              <a:ahLst/>
              <a:cxnLst/>
              <a:rect l="l" t="t" r="r" b="b"/>
              <a:pathLst>
                <a:path w="3865" h="332" extrusionOk="0">
                  <a:moveTo>
                    <a:pt x="0" y="332"/>
                  </a:moveTo>
                  <a:lnTo>
                    <a:pt x="3747" y="332"/>
                  </a:lnTo>
                  <a:lnTo>
                    <a:pt x="3865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4550759" y="4178160"/>
              <a:ext cx="1383842" cy="119160"/>
            </a:xfrm>
            <a:custGeom>
              <a:avLst/>
              <a:gdLst/>
              <a:ahLst/>
              <a:cxnLst/>
              <a:rect l="l" t="t" r="r" b="b"/>
              <a:pathLst>
                <a:path w="3845" h="332" extrusionOk="0">
                  <a:moveTo>
                    <a:pt x="3845" y="0"/>
                  </a:moveTo>
                  <a:lnTo>
                    <a:pt x="127" y="0"/>
                  </a:lnTo>
                  <a:lnTo>
                    <a:pt x="0" y="332"/>
                  </a:lnTo>
                  <a:lnTo>
                    <a:pt x="3728" y="33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7480799" y="4178160"/>
              <a:ext cx="1359360" cy="119160"/>
            </a:xfrm>
            <a:custGeom>
              <a:avLst/>
              <a:gdLst/>
              <a:ahLst/>
              <a:cxnLst/>
              <a:rect l="l" t="t" r="r" b="b"/>
              <a:pathLst>
                <a:path w="3777" h="332" extrusionOk="0">
                  <a:moveTo>
                    <a:pt x="118" y="0"/>
                  </a:moveTo>
                  <a:lnTo>
                    <a:pt x="0" y="332"/>
                  </a:lnTo>
                  <a:lnTo>
                    <a:pt x="3650" y="332"/>
                  </a:lnTo>
                  <a:lnTo>
                    <a:pt x="3777" y="0"/>
                  </a:ln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Google Shape;121;p16"/>
          <p:cNvSpPr txBox="1"/>
          <p:nvPr/>
        </p:nvSpPr>
        <p:spPr>
          <a:xfrm>
            <a:off x="504431" y="4870205"/>
            <a:ext cx="3117232" cy="22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©2019 Zscaler, Inc. All rights reserved. ZSCALER CONFIDENTIAL INFORMATION </a:t>
            </a:r>
            <a:endParaRPr/>
          </a:p>
        </p:txBody>
      </p:sp>
      <p:sp>
        <p:nvSpPr>
          <p:cNvPr id="122" name="Google Shape;122;p16"/>
          <p:cNvSpPr txBox="1"/>
          <p:nvPr/>
        </p:nvSpPr>
        <p:spPr>
          <a:xfrm>
            <a:off x="182391" y="4824761"/>
            <a:ext cx="217543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3" name="Google Shape;123;p16"/>
          <p:cNvCxnSpPr/>
          <p:nvPr/>
        </p:nvCxnSpPr>
        <p:spPr>
          <a:xfrm>
            <a:off x="439379" y="4916360"/>
            <a:ext cx="0" cy="9144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4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24" name="Google Shape;124;p16"/>
          <p:cNvGrpSpPr/>
          <p:nvPr/>
        </p:nvGrpSpPr>
        <p:grpSpPr>
          <a:xfrm>
            <a:off x="5932448" y="4839276"/>
            <a:ext cx="2893671" cy="437574"/>
            <a:chOff x="5932448" y="4839276"/>
            <a:chExt cx="2893671" cy="437574"/>
          </a:xfrm>
        </p:grpSpPr>
        <p:sp>
          <p:nvSpPr>
            <p:cNvPr id="125" name="Google Shape;125;p16"/>
            <p:cNvSpPr txBox="1"/>
            <p:nvPr/>
          </p:nvSpPr>
          <p:spPr>
            <a:xfrm>
              <a:off x="5932448" y="4860425"/>
              <a:ext cx="1692645" cy="220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Securing your cloud transformation</a:t>
              </a:r>
              <a:endParaRPr/>
            </a:p>
          </p:txBody>
        </p:sp>
        <p:sp>
          <p:nvSpPr>
            <p:cNvPr id="126" name="Google Shape;126;p16"/>
            <p:cNvSpPr/>
            <p:nvPr/>
          </p:nvSpPr>
          <p:spPr>
            <a:xfrm>
              <a:off x="7851401" y="4844351"/>
              <a:ext cx="974718" cy="201168"/>
            </a:xfrm>
            <a:custGeom>
              <a:avLst/>
              <a:gdLst/>
              <a:ahLst/>
              <a:cxnLst/>
              <a:rect l="l" t="t" r="r" b="b"/>
              <a:pathLst>
                <a:path w="28002" h="5780" extrusionOk="0">
                  <a:moveTo>
                    <a:pt x="9342" y="2935"/>
                  </a:moveTo>
                  <a:cubicBezTo>
                    <a:pt x="9488" y="3865"/>
                    <a:pt x="8686" y="4394"/>
                    <a:pt x="7865" y="4449"/>
                  </a:cubicBezTo>
                  <a:cubicBezTo>
                    <a:pt x="7464" y="5179"/>
                    <a:pt x="6606" y="5780"/>
                    <a:pt x="5384" y="5780"/>
                  </a:cubicBezTo>
                  <a:cubicBezTo>
                    <a:pt x="4819" y="5780"/>
                    <a:pt x="4363" y="5689"/>
                    <a:pt x="3925" y="5452"/>
                  </a:cubicBezTo>
                  <a:cubicBezTo>
                    <a:pt x="3816" y="5470"/>
                    <a:pt x="3706" y="5489"/>
                    <a:pt x="3597" y="5489"/>
                  </a:cubicBezTo>
                  <a:cubicBezTo>
                    <a:pt x="3177" y="5489"/>
                    <a:pt x="2885" y="5398"/>
                    <a:pt x="2593" y="5069"/>
                  </a:cubicBezTo>
                  <a:cubicBezTo>
                    <a:pt x="3177" y="4321"/>
                    <a:pt x="4928" y="2971"/>
                    <a:pt x="7080" y="3665"/>
                  </a:cubicBezTo>
                  <a:cubicBezTo>
                    <a:pt x="8230" y="4048"/>
                    <a:pt x="8521" y="3172"/>
                    <a:pt x="8230" y="2845"/>
                  </a:cubicBezTo>
                  <a:cubicBezTo>
                    <a:pt x="7153" y="1623"/>
                    <a:pt x="4709" y="2717"/>
                    <a:pt x="4618" y="2808"/>
                  </a:cubicBezTo>
                  <a:cubicBezTo>
                    <a:pt x="5585" y="1349"/>
                    <a:pt x="9014" y="929"/>
                    <a:pt x="9342" y="2935"/>
                  </a:cubicBezTo>
                  <a:close/>
                  <a:moveTo>
                    <a:pt x="6041" y="1258"/>
                  </a:moveTo>
                  <a:cubicBezTo>
                    <a:pt x="6059" y="1258"/>
                    <a:pt x="5275" y="966"/>
                    <a:pt x="4181" y="1440"/>
                  </a:cubicBezTo>
                  <a:cubicBezTo>
                    <a:pt x="4162" y="1459"/>
                    <a:pt x="4035" y="1386"/>
                    <a:pt x="4035" y="1386"/>
                  </a:cubicBezTo>
                  <a:cubicBezTo>
                    <a:pt x="5092" y="692"/>
                    <a:pt x="6023" y="401"/>
                    <a:pt x="6807" y="510"/>
                  </a:cubicBezTo>
                  <a:cubicBezTo>
                    <a:pt x="6315" y="73"/>
                    <a:pt x="5749" y="0"/>
                    <a:pt x="4928" y="0"/>
                  </a:cubicBezTo>
                  <a:cubicBezTo>
                    <a:pt x="4016" y="0"/>
                    <a:pt x="3213" y="346"/>
                    <a:pt x="2721" y="875"/>
                  </a:cubicBezTo>
                  <a:cubicBezTo>
                    <a:pt x="2557" y="838"/>
                    <a:pt x="2393" y="820"/>
                    <a:pt x="2229" y="820"/>
                  </a:cubicBezTo>
                  <a:cubicBezTo>
                    <a:pt x="1006" y="820"/>
                    <a:pt x="-69" y="1933"/>
                    <a:pt x="4" y="3190"/>
                  </a:cubicBezTo>
                  <a:cubicBezTo>
                    <a:pt x="77" y="4449"/>
                    <a:pt x="1444" y="5252"/>
                    <a:pt x="2229" y="5033"/>
                  </a:cubicBezTo>
                  <a:cubicBezTo>
                    <a:pt x="2247" y="5033"/>
                    <a:pt x="2265" y="5033"/>
                    <a:pt x="2284" y="5033"/>
                  </a:cubicBezTo>
                  <a:cubicBezTo>
                    <a:pt x="2466" y="4193"/>
                    <a:pt x="3177" y="2261"/>
                    <a:pt x="6041" y="1258"/>
                  </a:cubicBezTo>
                  <a:close/>
                  <a:moveTo>
                    <a:pt x="12625" y="2407"/>
                  </a:moveTo>
                  <a:cubicBezTo>
                    <a:pt x="12771" y="1769"/>
                    <a:pt x="12771" y="1769"/>
                    <a:pt x="12771" y="1769"/>
                  </a:cubicBezTo>
                  <a:cubicBezTo>
                    <a:pt x="10309" y="1769"/>
                    <a:pt x="10309" y="1769"/>
                    <a:pt x="10309" y="1769"/>
                  </a:cubicBezTo>
                  <a:cubicBezTo>
                    <a:pt x="10254" y="2006"/>
                    <a:pt x="10254" y="2006"/>
                    <a:pt x="10254" y="2006"/>
                  </a:cubicBezTo>
                  <a:cubicBezTo>
                    <a:pt x="10236" y="2115"/>
                    <a:pt x="10254" y="2206"/>
                    <a:pt x="10309" y="2279"/>
                  </a:cubicBezTo>
                  <a:cubicBezTo>
                    <a:pt x="10364" y="2352"/>
                    <a:pt x="10437" y="2389"/>
                    <a:pt x="10546" y="2389"/>
                  </a:cubicBezTo>
                  <a:cubicBezTo>
                    <a:pt x="11696" y="2389"/>
                    <a:pt x="11696" y="2389"/>
                    <a:pt x="11696" y="2389"/>
                  </a:cubicBezTo>
                  <a:cubicBezTo>
                    <a:pt x="9671" y="4157"/>
                    <a:pt x="9671" y="4157"/>
                    <a:pt x="9671" y="4157"/>
                  </a:cubicBezTo>
                  <a:cubicBezTo>
                    <a:pt x="9543" y="4759"/>
                    <a:pt x="9543" y="4759"/>
                    <a:pt x="9543" y="4759"/>
                  </a:cubicBezTo>
                  <a:cubicBezTo>
                    <a:pt x="12133" y="4759"/>
                    <a:pt x="12133" y="4759"/>
                    <a:pt x="12133" y="4759"/>
                  </a:cubicBezTo>
                  <a:cubicBezTo>
                    <a:pt x="12297" y="4102"/>
                    <a:pt x="12297" y="4102"/>
                    <a:pt x="12297" y="4102"/>
                  </a:cubicBezTo>
                  <a:cubicBezTo>
                    <a:pt x="10637" y="4102"/>
                    <a:pt x="10637" y="4102"/>
                    <a:pt x="10637" y="4102"/>
                  </a:cubicBezTo>
                  <a:close/>
                  <a:moveTo>
                    <a:pt x="14267" y="2917"/>
                  </a:moveTo>
                  <a:cubicBezTo>
                    <a:pt x="14231" y="2917"/>
                    <a:pt x="14103" y="2898"/>
                    <a:pt x="14049" y="2881"/>
                  </a:cubicBezTo>
                  <a:cubicBezTo>
                    <a:pt x="13684" y="2790"/>
                    <a:pt x="13520" y="2699"/>
                    <a:pt x="13538" y="2571"/>
                  </a:cubicBezTo>
                  <a:cubicBezTo>
                    <a:pt x="13556" y="2480"/>
                    <a:pt x="13611" y="2425"/>
                    <a:pt x="13684" y="2370"/>
                  </a:cubicBezTo>
                  <a:cubicBezTo>
                    <a:pt x="13775" y="2334"/>
                    <a:pt x="13885" y="2297"/>
                    <a:pt x="14049" y="2297"/>
                  </a:cubicBezTo>
                  <a:cubicBezTo>
                    <a:pt x="14194" y="2297"/>
                    <a:pt x="14322" y="2334"/>
                    <a:pt x="14395" y="2407"/>
                  </a:cubicBezTo>
                  <a:cubicBezTo>
                    <a:pt x="14413" y="2443"/>
                    <a:pt x="14431" y="2462"/>
                    <a:pt x="14468" y="2498"/>
                  </a:cubicBezTo>
                  <a:cubicBezTo>
                    <a:pt x="14504" y="2626"/>
                    <a:pt x="14595" y="2680"/>
                    <a:pt x="14741" y="2680"/>
                  </a:cubicBezTo>
                  <a:cubicBezTo>
                    <a:pt x="15234" y="2680"/>
                    <a:pt x="15234" y="2680"/>
                    <a:pt x="15234" y="2680"/>
                  </a:cubicBezTo>
                  <a:cubicBezTo>
                    <a:pt x="15289" y="2389"/>
                    <a:pt x="15216" y="2152"/>
                    <a:pt x="15052" y="1951"/>
                  </a:cubicBezTo>
                  <a:cubicBezTo>
                    <a:pt x="14851" y="1787"/>
                    <a:pt x="14559" y="1696"/>
                    <a:pt x="14176" y="1696"/>
                  </a:cubicBezTo>
                  <a:cubicBezTo>
                    <a:pt x="13812" y="1696"/>
                    <a:pt x="13501" y="1787"/>
                    <a:pt x="13228" y="1951"/>
                  </a:cubicBezTo>
                  <a:cubicBezTo>
                    <a:pt x="12972" y="2152"/>
                    <a:pt x="12808" y="2389"/>
                    <a:pt x="12735" y="2662"/>
                  </a:cubicBezTo>
                  <a:cubicBezTo>
                    <a:pt x="12698" y="2898"/>
                    <a:pt x="12717" y="3063"/>
                    <a:pt x="12844" y="3209"/>
                  </a:cubicBezTo>
                  <a:cubicBezTo>
                    <a:pt x="12954" y="3336"/>
                    <a:pt x="13191" y="3464"/>
                    <a:pt x="13556" y="3555"/>
                  </a:cubicBezTo>
                  <a:cubicBezTo>
                    <a:pt x="13629" y="3574"/>
                    <a:pt x="13720" y="3592"/>
                    <a:pt x="13848" y="3628"/>
                  </a:cubicBezTo>
                  <a:cubicBezTo>
                    <a:pt x="14158" y="3683"/>
                    <a:pt x="14286" y="3792"/>
                    <a:pt x="14249" y="3920"/>
                  </a:cubicBezTo>
                  <a:cubicBezTo>
                    <a:pt x="14231" y="4011"/>
                    <a:pt x="14176" y="4084"/>
                    <a:pt x="14067" y="4139"/>
                  </a:cubicBezTo>
                  <a:cubicBezTo>
                    <a:pt x="13957" y="4193"/>
                    <a:pt x="13848" y="4212"/>
                    <a:pt x="13702" y="4212"/>
                  </a:cubicBezTo>
                  <a:cubicBezTo>
                    <a:pt x="13520" y="4212"/>
                    <a:pt x="13374" y="4175"/>
                    <a:pt x="13282" y="4102"/>
                  </a:cubicBezTo>
                  <a:cubicBezTo>
                    <a:pt x="13191" y="4029"/>
                    <a:pt x="13155" y="3920"/>
                    <a:pt x="13191" y="3774"/>
                  </a:cubicBezTo>
                  <a:cubicBezTo>
                    <a:pt x="12425" y="3774"/>
                    <a:pt x="12425" y="3774"/>
                    <a:pt x="12425" y="3774"/>
                  </a:cubicBezTo>
                  <a:cubicBezTo>
                    <a:pt x="12407" y="3811"/>
                    <a:pt x="12407" y="3811"/>
                    <a:pt x="12407" y="3811"/>
                  </a:cubicBezTo>
                  <a:cubicBezTo>
                    <a:pt x="12334" y="4139"/>
                    <a:pt x="12388" y="4394"/>
                    <a:pt x="12571" y="4558"/>
                  </a:cubicBezTo>
                  <a:cubicBezTo>
                    <a:pt x="12735" y="4722"/>
                    <a:pt x="13045" y="4814"/>
                    <a:pt x="13465" y="4814"/>
                  </a:cubicBezTo>
                  <a:cubicBezTo>
                    <a:pt x="13921" y="4814"/>
                    <a:pt x="14267" y="4741"/>
                    <a:pt x="14541" y="4576"/>
                  </a:cubicBezTo>
                  <a:cubicBezTo>
                    <a:pt x="14814" y="4394"/>
                    <a:pt x="14997" y="4139"/>
                    <a:pt x="15070" y="3811"/>
                  </a:cubicBezTo>
                  <a:cubicBezTo>
                    <a:pt x="15125" y="3574"/>
                    <a:pt x="15088" y="3391"/>
                    <a:pt x="14979" y="3263"/>
                  </a:cubicBezTo>
                  <a:cubicBezTo>
                    <a:pt x="14869" y="3136"/>
                    <a:pt x="14614" y="3026"/>
                    <a:pt x="14267" y="2917"/>
                  </a:cubicBezTo>
                  <a:close/>
                  <a:moveTo>
                    <a:pt x="17076" y="3902"/>
                  </a:moveTo>
                  <a:cubicBezTo>
                    <a:pt x="17022" y="3938"/>
                    <a:pt x="16985" y="3956"/>
                    <a:pt x="16967" y="3975"/>
                  </a:cubicBezTo>
                  <a:cubicBezTo>
                    <a:pt x="16949" y="4011"/>
                    <a:pt x="16839" y="4084"/>
                    <a:pt x="16821" y="4084"/>
                  </a:cubicBezTo>
                  <a:cubicBezTo>
                    <a:pt x="16711" y="4139"/>
                    <a:pt x="16602" y="4157"/>
                    <a:pt x="16474" y="4157"/>
                  </a:cubicBezTo>
                  <a:cubicBezTo>
                    <a:pt x="16274" y="4157"/>
                    <a:pt x="16146" y="4102"/>
                    <a:pt x="16073" y="3975"/>
                  </a:cubicBezTo>
                  <a:cubicBezTo>
                    <a:pt x="15982" y="3847"/>
                    <a:pt x="15964" y="3592"/>
                    <a:pt x="16037" y="3245"/>
                  </a:cubicBezTo>
                  <a:cubicBezTo>
                    <a:pt x="16128" y="2898"/>
                    <a:pt x="16237" y="2662"/>
                    <a:pt x="16420" y="2516"/>
                  </a:cubicBezTo>
                  <a:cubicBezTo>
                    <a:pt x="16547" y="2407"/>
                    <a:pt x="16693" y="2352"/>
                    <a:pt x="16857" y="2352"/>
                  </a:cubicBezTo>
                  <a:cubicBezTo>
                    <a:pt x="17040" y="2352"/>
                    <a:pt x="17168" y="2407"/>
                    <a:pt x="17241" y="2516"/>
                  </a:cubicBezTo>
                  <a:cubicBezTo>
                    <a:pt x="17259" y="2553"/>
                    <a:pt x="17295" y="2607"/>
                    <a:pt x="17314" y="2680"/>
                  </a:cubicBezTo>
                  <a:cubicBezTo>
                    <a:pt x="18098" y="2680"/>
                    <a:pt x="18098" y="2680"/>
                    <a:pt x="18098" y="2680"/>
                  </a:cubicBezTo>
                  <a:cubicBezTo>
                    <a:pt x="18098" y="2462"/>
                    <a:pt x="18043" y="2261"/>
                    <a:pt x="17934" y="2097"/>
                  </a:cubicBezTo>
                  <a:cubicBezTo>
                    <a:pt x="17752" y="1824"/>
                    <a:pt x="17441" y="1696"/>
                    <a:pt x="16985" y="1696"/>
                  </a:cubicBezTo>
                  <a:cubicBezTo>
                    <a:pt x="16547" y="1696"/>
                    <a:pt x="16183" y="1842"/>
                    <a:pt x="15891" y="2115"/>
                  </a:cubicBezTo>
                  <a:cubicBezTo>
                    <a:pt x="15599" y="2389"/>
                    <a:pt x="15398" y="2753"/>
                    <a:pt x="15271" y="3245"/>
                  </a:cubicBezTo>
                  <a:cubicBezTo>
                    <a:pt x="15161" y="3738"/>
                    <a:pt x="15198" y="4139"/>
                    <a:pt x="15380" y="4394"/>
                  </a:cubicBezTo>
                  <a:cubicBezTo>
                    <a:pt x="15544" y="4686"/>
                    <a:pt x="15854" y="4814"/>
                    <a:pt x="16292" y="4814"/>
                  </a:cubicBezTo>
                  <a:cubicBezTo>
                    <a:pt x="16638" y="4814"/>
                    <a:pt x="16949" y="4722"/>
                    <a:pt x="17222" y="4558"/>
                  </a:cubicBezTo>
                  <a:cubicBezTo>
                    <a:pt x="17496" y="4394"/>
                    <a:pt x="17697" y="4157"/>
                    <a:pt x="17861" y="3829"/>
                  </a:cubicBezTo>
                  <a:cubicBezTo>
                    <a:pt x="17295" y="3829"/>
                    <a:pt x="17295" y="3829"/>
                    <a:pt x="17295" y="3829"/>
                  </a:cubicBezTo>
                  <a:cubicBezTo>
                    <a:pt x="17204" y="3829"/>
                    <a:pt x="17131" y="3847"/>
                    <a:pt x="17076" y="3902"/>
                  </a:cubicBezTo>
                  <a:close/>
                  <a:moveTo>
                    <a:pt x="20505" y="3574"/>
                  </a:moveTo>
                  <a:cubicBezTo>
                    <a:pt x="20451" y="3865"/>
                    <a:pt x="20341" y="4102"/>
                    <a:pt x="20195" y="4266"/>
                  </a:cubicBezTo>
                  <a:cubicBezTo>
                    <a:pt x="20050" y="4449"/>
                    <a:pt x="19886" y="4558"/>
                    <a:pt x="19721" y="4631"/>
                  </a:cubicBezTo>
                  <a:cubicBezTo>
                    <a:pt x="19539" y="4722"/>
                    <a:pt x="19357" y="4777"/>
                    <a:pt x="19174" y="4795"/>
                  </a:cubicBezTo>
                  <a:cubicBezTo>
                    <a:pt x="18992" y="4814"/>
                    <a:pt x="18846" y="4814"/>
                    <a:pt x="18700" y="4814"/>
                  </a:cubicBezTo>
                  <a:cubicBezTo>
                    <a:pt x="18444" y="4814"/>
                    <a:pt x="18207" y="4741"/>
                    <a:pt x="18043" y="4595"/>
                  </a:cubicBezTo>
                  <a:cubicBezTo>
                    <a:pt x="17879" y="4449"/>
                    <a:pt x="17824" y="4212"/>
                    <a:pt x="17916" y="3865"/>
                  </a:cubicBezTo>
                  <a:cubicBezTo>
                    <a:pt x="17988" y="3555"/>
                    <a:pt x="18116" y="3336"/>
                    <a:pt x="18335" y="3190"/>
                  </a:cubicBezTo>
                  <a:cubicBezTo>
                    <a:pt x="18554" y="3063"/>
                    <a:pt x="18809" y="2971"/>
                    <a:pt x="19101" y="2917"/>
                  </a:cubicBezTo>
                  <a:cubicBezTo>
                    <a:pt x="19138" y="2917"/>
                    <a:pt x="19357" y="2881"/>
                    <a:pt x="19430" y="2881"/>
                  </a:cubicBezTo>
                  <a:cubicBezTo>
                    <a:pt x="19776" y="2826"/>
                    <a:pt x="19958" y="2735"/>
                    <a:pt x="19995" y="2589"/>
                  </a:cubicBezTo>
                  <a:cubicBezTo>
                    <a:pt x="20013" y="2480"/>
                    <a:pt x="19977" y="2407"/>
                    <a:pt x="19867" y="2370"/>
                  </a:cubicBezTo>
                  <a:cubicBezTo>
                    <a:pt x="19758" y="2334"/>
                    <a:pt x="19649" y="2316"/>
                    <a:pt x="19557" y="2316"/>
                  </a:cubicBezTo>
                  <a:cubicBezTo>
                    <a:pt x="19448" y="2316"/>
                    <a:pt x="19357" y="2334"/>
                    <a:pt x="19265" y="2370"/>
                  </a:cubicBezTo>
                  <a:cubicBezTo>
                    <a:pt x="19174" y="2389"/>
                    <a:pt x="19101" y="2443"/>
                    <a:pt x="19046" y="2534"/>
                  </a:cubicBezTo>
                  <a:cubicBezTo>
                    <a:pt x="18298" y="2534"/>
                    <a:pt x="18298" y="2534"/>
                    <a:pt x="18298" y="2534"/>
                  </a:cubicBezTo>
                  <a:cubicBezTo>
                    <a:pt x="18371" y="2297"/>
                    <a:pt x="18517" y="2115"/>
                    <a:pt x="18736" y="1951"/>
                  </a:cubicBezTo>
                  <a:cubicBezTo>
                    <a:pt x="18973" y="1787"/>
                    <a:pt x="19284" y="1696"/>
                    <a:pt x="19667" y="1696"/>
                  </a:cubicBezTo>
                  <a:cubicBezTo>
                    <a:pt x="20086" y="1696"/>
                    <a:pt x="20396" y="1769"/>
                    <a:pt x="20560" y="1915"/>
                  </a:cubicBezTo>
                  <a:cubicBezTo>
                    <a:pt x="20743" y="2061"/>
                    <a:pt x="20816" y="2279"/>
                    <a:pt x="20743" y="2534"/>
                  </a:cubicBezTo>
                  <a:close/>
                  <a:moveTo>
                    <a:pt x="19849" y="3245"/>
                  </a:moveTo>
                  <a:cubicBezTo>
                    <a:pt x="19740" y="3300"/>
                    <a:pt x="19576" y="3355"/>
                    <a:pt x="19375" y="3391"/>
                  </a:cubicBezTo>
                  <a:cubicBezTo>
                    <a:pt x="19101" y="3446"/>
                    <a:pt x="19101" y="3446"/>
                    <a:pt x="19101" y="3446"/>
                  </a:cubicBezTo>
                  <a:cubicBezTo>
                    <a:pt x="18955" y="3501"/>
                    <a:pt x="18864" y="3537"/>
                    <a:pt x="18773" y="3592"/>
                  </a:cubicBezTo>
                  <a:cubicBezTo>
                    <a:pt x="18718" y="3683"/>
                    <a:pt x="18663" y="3774"/>
                    <a:pt x="18645" y="3847"/>
                  </a:cubicBezTo>
                  <a:cubicBezTo>
                    <a:pt x="18627" y="3956"/>
                    <a:pt x="18627" y="4048"/>
                    <a:pt x="18681" y="4120"/>
                  </a:cubicBezTo>
                  <a:cubicBezTo>
                    <a:pt x="18736" y="4175"/>
                    <a:pt x="18827" y="4212"/>
                    <a:pt x="18955" y="4212"/>
                  </a:cubicBezTo>
                  <a:cubicBezTo>
                    <a:pt x="19174" y="4212"/>
                    <a:pt x="19338" y="4157"/>
                    <a:pt x="19503" y="4029"/>
                  </a:cubicBezTo>
                  <a:cubicBezTo>
                    <a:pt x="19649" y="3902"/>
                    <a:pt x="19740" y="3738"/>
                    <a:pt x="19794" y="3537"/>
                  </a:cubicBezTo>
                  <a:close/>
                  <a:moveTo>
                    <a:pt x="22038" y="984"/>
                  </a:moveTo>
                  <a:cubicBezTo>
                    <a:pt x="21983" y="911"/>
                    <a:pt x="21892" y="893"/>
                    <a:pt x="21801" y="893"/>
                  </a:cubicBezTo>
                  <a:cubicBezTo>
                    <a:pt x="21381" y="893"/>
                    <a:pt x="21381" y="893"/>
                    <a:pt x="21381" y="893"/>
                  </a:cubicBezTo>
                  <a:cubicBezTo>
                    <a:pt x="20505" y="4759"/>
                    <a:pt x="20505" y="4759"/>
                    <a:pt x="20505" y="4759"/>
                  </a:cubicBezTo>
                  <a:cubicBezTo>
                    <a:pt x="21290" y="4759"/>
                    <a:pt x="21290" y="4759"/>
                    <a:pt x="21290" y="4759"/>
                  </a:cubicBezTo>
                  <a:cubicBezTo>
                    <a:pt x="22092" y="1258"/>
                    <a:pt x="22092" y="1258"/>
                    <a:pt x="22092" y="1258"/>
                  </a:cubicBezTo>
                  <a:cubicBezTo>
                    <a:pt x="22111" y="1148"/>
                    <a:pt x="22092" y="1057"/>
                    <a:pt x="22038" y="984"/>
                  </a:cubicBezTo>
                  <a:close/>
                  <a:moveTo>
                    <a:pt x="23844" y="3829"/>
                  </a:moveTo>
                  <a:cubicBezTo>
                    <a:pt x="24409" y="3829"/>
                    <a:pt x="24409" y="3829"/>
                    <a:pt x="24409" y="3829"/>
                  </a:cubicBezTo>
                  <a:cubicBezTo>
                    <a:pt x="24245" y="4157"/>
                    <a:pt x="24026" y="4394"/>
                    <a:pt x="23771" y="4558"/>
                  </a:cubicBezTo>
                  <a:cubicBezTo>
                    <a:pt x="23497" y="4722"/>
                    <a:pt x="23187" y="4814"/>
                    <a:pt x="22822" y="4814"/>
                  </a:cubicBezTo>
                  <a:cubicBezTo>
                    <a:pt x="22402" y="4814"/>
                    <a:pt x="22092" y="4686"/>
                    <a:pt x="21910" y="4394"/>
                  </a:cubicBezTo>
                  <a:cubicBezTo>
                    <a:pt x="21746" y="4139"/>
                    <a:pt x="21710" y="3738"/>
                    <a:pt x="21819" y="3245"/>
                  </a:cubicBezTo>
                  <a:cubicBezTo>
                    <a:pt x="21928" y="2753"/>
                    <a:pt x="22129" y="2389"/>
                    <a:pt x="22421" y="2115"/>
                  </a:cubicBezTo>
                  <a:cubicBezTo>
                    <a:pt x="22731" y="1842"/>
                    <a:pt x="23096" y="1696"/>
                    <a:pt x="23534" y="1696"/>
                  </a:cubicBezTo>
                  <a:cubicBezTo>
                    <a:pt x="23971" y="1696"/>
                    <a:pt x="24299" y="1824"/>
                    <a:pt x="24482" y="2097"/>
                  </a:cubicBezTo>
                  <a:cubicBezTo>
                    <a:pt x="24664" y="2389"/>
                    <a:pt x="24701" y="2772"/>
                    <a:pt x="24573" y="3263"/>
                  </a:cubicBezTo>
                  <a:cubicBezTo>
                    <a:pt x="24573" y="3300"/>
                    <a:pt x="24537" y="3446"/>
                    <a:pt x="24518" y="3464"/>
                  </a:cubicBezTo>
                  <a:cubicBezTo>
                    <a:pt x="22567" y="3464"/>
                    <a:pt x="22567" y="3464"/>
                    <a:pt x="22567" y="3464"/>
                  </a:cubicBezTo>
                  <a:cubicBezTo>
                    <a:pt x="22530" y="3701"/>
                    <a:pt x="22548" y="3865"/>
                    <a:pt x="22621" y="3975"/>
                  </a:cubicBezTo>
                  <a:cubicBezTo>
                    <a:pt x="22694" y="4102"/>
                    <a:pt x="22822" y="4175"/>
                    <a:pt x="23023" y="4157"/>
                  </a:cubicBezTo>
                  <a:cubicBezTo>
                    <a:pt x="23297" y="4157"/>
                    <a:pt x="23406" y="4066"/>
                    <a:pt x="23443" y="4048"/>
                  </a:cubicBezTo>
                  <a:cubicBezTo>
                    <a:pt x="23461" y="4029"/>
                    <a:pt x="23552" y="3938"/>
                    <a:pt x="23625" y="3902"/>
                  </a:cubicBezTo>
                  <a:cubicBezTo>
                    <a:pt x="23680" y="3847"/>
                    <a:pt x="23753" y="3829"/>
                    <a:pt x="23844" y="3829"/>
                  </a:cubicBezTo>
                  <a:close/>
                  <a:moveTo>
                    <a:pt x="22694" y="2953"/>
                  </a:moveTo>
                  <a:cubicBezTo>
                    <a:pt x="23844" y="2953"/>
                    <a:pt x="23844" y="2953"/>
                    <a:pt x="23844" y="2953"/>
                  </a:cubicBezTo>
                  <a:cubicBezTo>
                    <a:pt x="23862" y="2753"/>
                    <a:pt x="23844" y="2607"/>
                    <a:pt x="23789" y="2516"/>
                  </a:cubicBezTo>
                  <a:cubicBezTo>
                    <a:pt x="23716" y="2407"/>
                    <a:pt x="23588" y="2352"/>
                    <a:pt x="23406" y="2352"/>
                  </a:cubicBezTo>
                  <a:cubicBezTo>
                    <a:pt x="23242" y="2352"/>
                    <a:pt x="23096" y="2407"/>
                    <a:pt x="22968" y="2516"/>
                  </a:cubicBezTo>
                  <a:cubicBezTo>
                    <a:pt x="22822" y="2607"/>
                    <a:pt x="22731" y="2772"/>
                    <a:pt x="22694" y="2953"/>
                  </a:cubicBezTo>
                  <a:close/>
                  <a:moveTo>
                    <a:pt x="26689" y="1769"/>
                  </a:moveTo>
                  <a:cubicBezTo>
                    <a:pt x="26488" y="1769"/>
                    <a:pt x="26288" y="1787"/>
                    <a:pt x="26087" y="1842"/>
                  </a:cubicBezTo>
                  <a:cubicBezTo>
                    <a:pt x="25887" y="1897"/>
                    <a:pt x="25704" y="1988"/>
                    <a:pt x="25522" y="2097"/>
                  </a:cubicBezTo>
                  <a:cubicBezTo>
                    <a:pt x="25358" y="2206"/>
                    <a:pt x="25194" y="2370"/>
                    <a:pt x="25066" y="2571"/>
                  </a:cubicBezTo>
                  <a:cubicBezTo>
                    <a:pt x="24938" y="2772"/>
                    <a:pt x="24829" y="3008"/>
                    <a:pt x="24774" y="3300"/>
                  </a:cubicBezTo>
                  <a:cubicBezTo>
                    <a:pt x="24427" y="4759"/>
                    <a:pt x="24427" y="4759"/>
                    <a:pt x="24427" y="4759"/>
                  </a:cubicBezTo>
                  <a:cubicBezTo>
                    <a:pt x="25230" y="4759"/>
                    <a:pt x="25230" y="4759"/>
                    <a:pt x="25230" y="4759"/>
                  </a:cubicBezTo>
                  <a:cubicBezTo>
                    <a:pt x="25577" y="3227"/>
                    <a:pt x="25577" y="3227"/>
                    <a:pt x="25577" y="3227"/>
                  </a:cubicBezTo>
                  <a:cubicBezTo>
                    <a:pt x="25631" y="2990"/>
                    <a:pt x="25741" y="2845"/>
                    <a:pt x="25850" y="2717"/>
                  </a:cubicBezTo>
                  <a:cubicBezTo>
                    <a:pt x="26123" y="2407"/>
                    <a:pt x="26634" y="2443"/>
                    <a:pt x="26634" y="2443"/>
                  </a:cubicBezTo>
                  <a:cubicBezTo>
                    <a:pt x="26817" y="1769"/>
                    <a:pt x="26817" y="1769"/>
                    <a:pt x="26817" y="1769"/>
                  </a:cubicBezTo>
                  <a:cubicBezTo>
                    <a:pt x="26799" y="1769"/>
                    <a:pt x="26707" y="1769"/>
                    <a:pt x="26689" y="1769"/>
                  </a:cubicBezTo>
                  <a:close/>
                  <a:moveTo>
                    <a:pt x="26908" y="1185"/>
                  </a:moveTo>
                  <a:cubicBezTo>
                    <a:pt x="26926" y="1094"/>
                    <a:pt x="26926" y="1094"/>
                    <a:pt x="26926" y="1094"/>
                  </a:cubicBezTo>
                  <a:cubicBezTo>
                    <a:pt x="27346" y="1094"/>
                    <a:pt x="27346" y="1094"/>
                    <a:pt x="27346" y="1094"/>
                  </a:cubicBezTo>
                  <a:cubicBezTo>
                    <a:pt x="27328" y="1185"/>
                    <a:pt x="27328" y="1185"/>
                    <a:pt x="27328" y="1185"/>
                  </a:cubicBezTo>
                  <a:cubicBezTo>
                    <a:pt x="27182" y="1185"/>
                    <a:pt x="27182" y="1185"/>
                    <a:pt x="27182" y="1185"/>
                  </a:cubicBezTo>
                  <a:cubicBezTo>
                    <a:pt x="27091" y="1586"/>
                    <a:pt x="27091" y="1586"/>
                    <a:pt x="27091" y="1586"/>
                  </a:cubicBezTo>
                  <a:cubicBezTo>
                    <a:pt x="26981" y="1586"/>
                    <a:pt x="26981" y="1586"/>
                    <a:pt x="26981" y="1586"/>
                  </a:cubicBezTo>
                  <a:cubicBezTo>
                    <a:pt x="27072" y="1185"/>
                    <a:pt x="27072" y="1185"/>
                    <a:pt x="27072" y="1185"/>
                  </a:cubicBezTo>
                  <a:close/>
                  <a:moveTo>
                    <a:pt x="27601" y="1094"/>
                  </a:moveTo>
                  <a:cubicBezTo>
                    <a:pt x="27638" y="1459"/>
                    <a:pt x="27638" y="1459"/>
                    <a:pt x="27638" y="1459"/>
                  </a:cubicBezTo>
                  <a:cubicBezTo>
                    <a:pt x="27838" y="1094"/>
                    <a:pt x="27838" y="1094"/>
                    <a:pt x="27838" y="1094"/>
                  </a:cubicBezTo>
                  <a:cubicBezTo>
                    <a:pt x="28002" y="1094"/>
                    <a:pt x="28002" y="1094"/>
                    <a:pt x="28002" y="1094"/>
                  </a:cubicBezTo>
                  <a:cubicBezTo>
                    <a:pt x="27893" y="1586"/>
                    <a:pt x="27893" y="1586"/>
                    <a:pt x="27893" y="1586"/>
                  </a:cubicBezTo>
                  <a:cubicBezTo>
                    <a:pt x="27784" y="1586"/>
                    <a:pt x="27784" y="1586"/>
                    <a:pt x="27784" y="1586"/>
                  </a:cubicBezTo>
                  <a:cubicBezTo>
                    <a:pt x="27875" y="1185"/>
                    <a:pt x="27875" y="1185"/>
                    <a:pt x="27875" y="1185"/>
                  </a:cubicBezTo>
                  <a:cubicBezTo>
                    <a:pt x="27656" y="1586"/>
                    <a:pt x="27656" y="1586"/>
                    <a:pt x="27656" y="1586"/>
                  </a:cubicBezTo>
                  <a:cubicBezTo>
                    <a:pt x="27583" y="1586"/>
                    <a:pt x="27583" y="1586"/>
                    <a:pt x="27583" y="1586"/>
                  </a:cubicBezTo>
                  <a:cubicBezTo>
                    <a:pt x="27528" y="1185"/>
                    <a:pt x="27528" y="1185"/>
                    <a:pt x="27528" y="1185"/>
                  </a:cubicBezTo>
                  <a:cubicBezTo>
                    <a:pt x="27455" y="1586"/>
                    <a:pt x="27455" y="1586"/>
                    <a:pt x="27455" y="1586"/>
                  </a:cubicBezTo>
                  <a:cubicBezTo>
                    <a:pt x="27346" y="1586"/>
                    <a:pt x="27346" y="1586"/>
                    <a:pt x="27346" y="1586"/>
                  </a:cubicBezTo>
                  <a:cubicBezTo>
                    <a:pt x="27455" y="1094"/>
                    <a:pt x="27455" y="1094"/>
                    <a:pt x="27455" y="10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6"/>
            <p:cNvSpPr/>
            <p:nvPr/>
          </p:nvSpPr>
          <p:spPr>
            <a:xfrm>
              <a:off x="7604442" y="4839276"/>
              <a:ext cx="170600" cy="437574"/>
            </a:xfrm>
            <a:prstGeom prst="parallelogram">
              <a:avLst>
                <a:gd name="adj" fmla="val 91071"/>
              </a:avLst>
            </a:pr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-3">
  <p:cSld name="Divider-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-1" y="0"/>
            <a:ext cx="8823961" cy="5143500"/>
          </a:xfrm>
          <a:prstGeom prst="rect">
            <a:avLst/>
          </a:prstGeom>
          <a:gradFill>
            <a:gsLst>
              <a:gs pos="0">
                <a:srgbClr val="670060"/>
              </a:gs>
              <a:gs pos="27000">
                <a:srgbClr val="202196">
                  <a:alpha val="96862"/>
                </a:srgbClr>
              </a:gs>
              <a:gs pos="42000">
                <a:srgbClr val="202196">
                  <a:alpha val="82745"/>
                </a:srgbClr>
              </a:gs>
              <a:gs pos="61000">
                <a:srgbClr val="202196">
                  <a:alpha val="41960"/>
                </a:srgbClr>
              </a:gs>
              <a:gs pos="69000">
                <a:srgbClr val="202196">
                  <a:alpha val="14901"/>
                </a:srgbClr>
              </a:gs>
              <a:gs pos="73000">
                <a:srgbClr val="202196">
                  <a:alpha val="0"/>
                </a:srgbClr>
              </a:gs>
              <a:gs pos="100000">
                <a:srgbClr val="202196">
                  <a:alpha val="0"/>
                </a:srgbClr>
              </a:gs>
            </a:gsLst>
            <a:lin ang="1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17"/>
          <p:cNvPicPr preferRelativeResize="0"/>
          <p:nvPr/>
        </p:nvPicPr>
        <p:blipFill rotWithShape="1">
          <a:blip r:embed="rId3">
            <a:alphaModFix amt="13000"/>
          </a:blip>
          <a:srcRect/>
          <a:stretch/>
        </p:blipFill>
        <p:spPr>
          <a:xfrm>
            <a:off x="-1" y="-1"/>
            <a:ext cx="5412389" cy="477902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219456" y="2029968"/>
            <a:ext cx="8705088" cy="82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2" name="Google Shape;132;p17"/>
          <p:cNvGrpSpPr/>
          <p:nvPr/>
        </p:nvGrpSpPr>
        <p:grpSpPr>
          <a:xfrm>
            <a:off x="320040" y="2867444"/>
            <a:ext cx="960120" cy="26676"/>
            <a:chOff x="4550759" y="4178160"/>
            <a:chExt cx="4289400" cy="119160"/>
          </a:xfrm>
        </p:grpSpPr>
        <p:sp>
          <p:nvSpPr>
            <p:cNvPr id="133" name="Google Shape;133;p17"/>
            <p:cNvSpPr/>
            <p:nvPr/>
          </p:nvSpPr>
          <p:spPr>
            <a:xfrm>
              <a:off x="6012360" y="4178160"/>
              <a:ext cx="1391040" cy="119160"/>
            </a:xfrm>
            <a:custGeom>
              <a:avLst/>
              <a:gdLst/>
              <a:ahLst/>
              <a:cxnLst/>
              <a:rect l="l" t="t" r="r" b="b"/>
              <a:pathLst>
                <a:path w="3865" h="332" extrusionOk="0">
                  <a:moveTo>
                    <a:pt x="0" y="332"/>
                  </a:moveTo>
                  <a:lnTo>
                    <a:pt x="3747" y="332"/>
                  </a:lnTo>
                  <a:lnTo>
                    <a:pt x="3865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7"/>
            <p:cNvSpPr/>
            <p:nvPr/>
          </p:nvSpPr>
          <p:spPr>
            <a:xfrm>
              <a:off x="4550759" y="4178160"/>
              <a:ext cx="1383842" cy="119160"/>
            </a:xfrm>
            <a:custGeom>
              <a:avLst/>
              <a:gdLst/>
              <a:ahLst/>
              <a:cxnLst/>
              <a:rect l="l" t="t" r="r" b="b"/>
              <a:pathLst>
                <a:path w="3845" h="332" extrusionOk="0">
                  <a:moveTo>
                    <a:pt x="3845" y="0"/>
                  </a:moveTo>
                  <a:lnTo>
                    <a:pt x="127" y="0"/>
                  </a:lnTo>
                  <a:lnTo>
                    <a:pt x="0" y="332"/>
                  </a:lnTo>
                  <a:lnTo>
                    <a:pt x="3728" y="33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7"/>
            <p:cNvSpPr/>
            <p:nvPr/>
          </p:nvSpPr>
          <p:spPr>
            <a:xfrm>
              <a:off x="7480799" y="4178160"/>
              <a:ext cx="1359360" cy="119160"/>
            </a:xfrm>
            <a:custGeom>
              <a:avLst/>
              <a:gdLst/>
              <a:ahLst/>
              <a:cxnLst/>
              <a:rect l="l" t="t" r="r" b="b"/>
              <a:pathLst>
                <a:path w="3777" h="332" extrusionOk="0">
                  <a:moveTo>
                    <a:pt x="118" y="0"/>
                  </a:moveTo>
                  <a:lnTo>
                    <a:pt x="0" y="332"/>
                  </a:lnTo>
                  <a:lnTo>
                    <a:pt x="3650" y="332"/>
                  </a:lnTo>
                  <a:lnTo>
                    <a:pt x="3777" y="0"/>
                  </a:ln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" name="Google Shape;136;p17"/>
          <p:cNvSpPr txBox="1"/>
          <p:nvPr/>
        </p:nvSpPr>
        <p:spPr>
          <a:xfrm>
            <a:off x="504431" y="4870205"/>
            <a:ext cx="3117232" cy="22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©2019 Zscaler, Inc. All rights reserved. ZSCALER CONFIDENTIAL INFORMATION </a:t>
            </a:r>
            <a:endParaRPr/>
          </a:p>
        </p:txBody>
      </p:sp>
      <p:sp>
        <p:nvSpPr>
          <p:cNvPr id="137" name="Google Shape;137;p17"/>
          <p:cNvSpPr txBox="1"/>
          <p:nvPr/>
        </p:nvSpPr>
        <p:spPr>
          <a:xfrm>
            <a:off x="182391" y="4824761"/>
            <a:ext cx="217543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8" name="Google Shape;138;p17"/>
          <p:cNvCxnSpPr/>
          <p:nvPr/>
        </p:nvCxnSpPr>
        <p:spPr>
          <a:xfrm>
            <a:off x="439379" y="4916360"/>
            <a:ext cx="0" cy="9144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4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39" name="Google Shape;139;p17"/>
          <p:cNvGrpSpPr/>
          <p:nvPr/>
        </p:nvGrpSpPr>
        <p:grpSpPr>
          <a:xfrm>
            <a:off x="5932448" y="4839276"/>
            <a:ext cx="2893671" cy="437574"/>
            <a:chOff x="5932448" y="4839276"/>
            <a:chExt cx="2893671" cy="437574"/>
          </a:xfrm>
        </p:grpSpPr>
        <p:sp>
          <p:nvSpPr>
            <p:cNvPr id="140" name="Google Shape;140;p17"/>
            <p:cNvSpPr txBox="1"/>
            <p:nvPr/>
          </p:nvSpPr>
          <p:spPr>
            <a:xfrm>
              <a:off x="5932448" y="4860425"/>
              <a:ext cx="1692645" cy="220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Securing your cloud transformation</a:t>
              </a:r>
              <a:endParaRPr/>
            </a:p>
          </p:txBody>
        </p:sp>
        <p:sp>
          <p:nvSpPr>
            <p:cNvPr id="141" name="Google Shape;141;p17"/>
            <p:cNvSpPr/>
            <p:nvPr/>
          </p:nvSpPr>
          <p:spPr>
            <a:xfrm>
              <a:off x="7851401" y="4844351"/>
              <a:ext cx="974718" cy="201168"/>
            </a:xfrm>
            <a:custGeom>
              <a:avLst/>
              <a:gdLst/>
              <a:ahLst/>
              <a:cxnLst/>
              <a:rect l="l" t="t" r="r" b="b"/>
              <a:pathLst>
                <a:path w="28002" h="5780" extrusionOk="0">
                  <a:moveTo>
                    <a:pt x="9342" y="2935"/>
                  </a:moveTo>
                  <a:cubicBezTo>
                    <a:pt x="9488" y="3865"/>
                    <a:pt x="8686" y="4394"/>
                    <a:pt x="7865" y="4449"/>
                  </a:cubicBezTo>
                  <a:cubicBezTo>
                    <a:pt x="7464" y="5179"/>
                    <a:pt x="6606" y="5780"/>
                    <a:pt x="5384" y="5780"/>
                  </a:cubicBezTo>
                  <a:cubicBezTo>
                    <a:pt x="4819" y="5780"/>
                    <a:pt x="4363" y="5689"/>
                    <a:pt x="3925" y="5452"/>
                  </a:cubicBezTo>
                  <a:cubicBezTo>
                    <a:pt x="3816" y="5470"/>
                    <a:pt x="3706" y="5489"/>
                    <a:pt x="3597" y="5489"/>
                  </a:cubicBezTo>
                  <a:cubicBezTo>
                    <a:pt x="3177" y="5489"/>
                    <a:pt x="2885" y="5398"/>
                    <a:pt x="2593" y="5069"/>
                  </a:cubicBezTo>
                  <a:cubicBezTo>
                    <a:pt x="3177" y="4321"/>
                    <a:pt x="4928" y="2971"/>
                    <a:pt x="7080" y="3665"/>
                  </a:cubicBezTo>
                  <a:cubicBezTo>
                    <a:pt x="8230" y="4048"/>
                    <a:pt x="8521" y="3172"/>
                    <a:pt x="8230" y="2845"/>
                  </a:cubicBezTo>
                  <a:cubicBezTo>
                    <a:pt x="7153" y="1623"/>
                    <a:pt x="4709" y="2717"/>
                    <a:pt x="4618" y="2808"/>
                  </a:cubicBezTo>
                  <a:cubicBezTo>
                    <a:pt x="5585" y="1349"/>
                    <a:pt x="9014" y="929"/>
                    <a:pt x="9342" y="2935"/>
                  </a:cubicBezTo>
                  <a:close/>
                  <a:moveTo>
                    <a:pt x="6041" y="1258"/>
                  </a:moveTo>
                  <a:cubicBezTo>
                    <a:pt x="6059" y="1258"/>
                    <a:pt x="5275" y="966"/>
                    <a:pt x="4181" y="1440"/>
                  </a:cubicBezTo>
                  <a:cubicBezTo>
                    <a:pt x="4162" y="1459"/>
                    <a:pt x="4035" y="1386"/>
                    <a:pt x="4035" y="1386"/>
                  </a:cubicBezTo>
                  <a:cubicBezTo>
                    <a:pt x="5092" y="692"/>
                    <a:pt x="6023" y="401"/>
                    <a:pt x="6807" y="510"/>
                  </a:cubicBezTo>
                  <a:cubicBezTo>
                    <a:pt x="6315" y="73"/>
                    <a:pt x="5749" y="0"/>
                    <a:pt x="4928" y="0"/>
                  </a:cubicBezTo>
                  <a:cubicBezTo>
                    <a:pt x="4016" y="0"/>
                    <a:pt x="3213" y="346"/>
                    <a:pt x="2721" y="875"/>
                  </a:cubicBezTo>
                  <a:cubicBezTo>
                    <a:pt x="2557" y="838"/>
                    <a:pt x="2393" y="820"/>
                    <a:pt x="2229" y="820"/>
                  </a:cubicBezTo>
                  <a:cubicBezTo>
                    <a:pt x="1006" y="820"/>
                    <a:pt x="-69" y="1933"/>
                    <a:pt x="4" y="3190"/>
                  </a:cubicBezTo>
                  <a:cubicBezTo>
                    <a:pt x="77" y="4449"/>
                    <a:pt x="1444" y="5252"/>
                    <a:pt x="2229" y="5033"/>
                  </a:cubicBezTo>
                  <a:cubicBezTo>
                    <a:pt x="2247" y="5033"/>
                    <a:pt x="2265" y="5033"/>
                    <a:pt x="2284" y="5033"/>
                  </a:cubicBezTo>
                  <a:cubicBezTo>
                    <a:pt x="2466" y="4193"/>
                    <a:pt x="3177" y="2261"/>
                    <a:pt x="6041" y="1258"/>
                  </a:cubicBezTo>
                  <a:close/>
                  <a:moveTo>
                    <a:pt x="12625" y="2407"/>
                  </a:moveTo>
                  <a:cubicBezTo>
                    <a:pt x="12771" y="1769"/>
                    <a:pt x="12771" y="1769"/>
                    <a:pt x="12771" y="1769"/>
                  </a:cubicBezTo>
                  <a:cubicBezTo>
                    <a:pt x="10309" y="1769"/>
                    <a:pt x="10309" y="1769"/>
                    <a:pt x="10309" y="1769"/>
                  </a:cubicBezTo>
                  <a:cubicBezTo>
                    <a:pt x="10254" y="2006"/>
                    <a:pt x="10254" y="2006"/>
                    <a:pt x="10254" y="2006"/>
                  </a:cubicBezTo>
                  <a:cubicBezTo>
                    <a:pt x="10236" y="2115"/>
                    <a:pt x="10254" y="2206"/>
                    <a:pt x="10309" y="2279"/>
                  </a:cubicBezTo>
                  <a:cubicBezTo>
                    <a:pt x="10364" y="2352"/>
                    <a:pt x="10437" y="2389"/>
                    <a:pt x="10546" y="2389"/>
                  </a:cubicBezTo>
                  <a:cubicBezTo>
                    <a:pt x="11696" y="2389"/>
                    <a:pt x="11696" y="2389"/>
                    <a:pt x="11696" y="2389"/>
                  </a:cubicBezTo>
                  <a:cubicBezTo>
                    <a:pt x="9671" y="4157"/>
                    <a:pt x="9671" y="4157"/>
                    <a:pt x="9671" y="4157"/>
                  </a:cubicBezTo>
                  <a:cubicBezTo>
                    <a:pt x="9543" y="4759"/>
                    <a:pt x="9543" y="4759"/>
                    <a:pt x="9543" y="4759"/>
                  </a:cubicBezTo>
                  <a:cubicBezTo>
                    <a:pt x="12133" y="4759"/>
                    <a:pt x="12133" y="4759"/>
                    <a:pt x="12133" y="4759"/>
                  </a:cubicBezTo>
                  <a:cubicBezTo>
                    <a:pt x="12297" y="4102"/>
                    <a:pt x="12297" y="4102"/>
                    <a:pt x="12297" y="4102"/>
                  </a:cubicBezTo>
                  <a:cubicBezTo>
                    <a:pt x="10637" y="4102"/>
                    <a:pt x="10637" y="4102"/>
                    <a:pt x="10637" y="4102"/>
                  </a:cubicBezTo>
                  <a:close/>
                  <a:moveTo>
                    <a:pt x="14267" y="2917"/>
                  </a:moveTo>
                  <a:cubicBezTo>
                    <a:pt x="14231" y="2917"/>
                    <a:pt x="14103" y="2898"/>
                    <a:pt x="14049" y="2881"/>
                  </a:cubicBezTo>
                  <a:cubicBezTo>
                    <a:pt x="13684" y="2790"/>
                    <a:pt x="13520" y="2699"/>
                    <a:pt x="13538" y="2571"/>
                  </a:cubicBezTo>
                  <a:cubicBezTo>
                    <a:pt x="13556" y="2480"/>
                    <a:pt x="13611" y="2425"/>
                    <a:pt x="13684" y="2370"/>
                  </a:cubicBezTo>
                  <a:cubicBezTo>
                    <a:pt x="13775" y="2334"/>
                    <a:pt x="13885" y="2297"/>
                    <a:pt x="14049" y="2297"/>
                  </a:cubicBezTo>
                  <a:cubicBezTo>
                    <a:pt x="14194" y="2297"/>
                    <a:pt x="14322" y="2334"/>
                    <a:pt x="14395" y="2407"/>
                  </a:cubicBezTo>
                  <a:cubicBezTo>
                    <a:pt x="14413" y="2443"/>
                    <a:pt x="14431" y="2462"/>
                    <a:pt x="14468" y="2498"/>
                  </a:cubicBezTo>
                  <a:cubicBezTo>
                    <a:pt x="14504" y="2626"/>
                    <a:pt x="14595" y="2680"/>
                    <a:pt x="14741" y="2680"/>
                  </a:cubicBezTo>
                  <a:cubicBezTo>
                    <a:pt x="15234" y="2680"/>
                    <a:pt x="15234" y="2680"/>
                    <a:pt x="15234" y="2680"/>
                  </a:cubicBezTo>
                  <a:cubicBezTo>
                    <a:pt x="15289" y="2389"/>
                    <a:pt x="15216" y="2152"/>
                    <a:pt x="15052" y="1951"/>
                  </a:cubicBezTo>
                  <a:cubicBezTo>
                    <a:pt x="14851" y="1787"/>
                    <a:pt x="14559" y="1696"/>
                    <a:pt x="14176" y="1696"/>
                  </a:cubicBezTo>
                  <a:cubicBezTo>
                    <a:pt x="13812" y="1696"/>
                    <a:pt x="13501" y="1787"/>
                    <a:pt x="13228" y="1951"/>
                  </a:cubicBezTo>
                  <a:cubicBezTo>
                    <a:pt x="12972" y="2152"/>
                    <a:pt x="12808" y="2389"/>
                    <a:pt x="12735" y="2662"/>
                  </a:cubicBezTo>
                  <a:cubicBezTo>
                    <a:pt x="12698" y="2898"/>
                    <a:pt x="12717" y="3063"/>
                    <a:pt x="12844" y="3209"/>
                  </a:cubicBezTo>
                  <a:cubicBezTo>
                    <a:pt x="12954" y="3336"/>
                    <a:pt x="13191" y="3464"/>
                    <a:pt x="13556" y="3555"/>
                  </a:cubicBezTo>
                  <a:cubicBezTo>
                    <a:pt x="13629" y="3574"/>
                    <a:pt x="13720" y="3592"/>
                    <a:pt x="13848" y="3628"/>
                  </a:cubicBezTo>
                  <a:cubicBezTo>
                    <a:pt x="14158" y="3683"/>
                    <a:pt x="14286" y="3792"/>
                    <a:pt x="14249" y="3920"/>
                  </a:cubicBezTo>
                  <a:cubicBezTo>
                    <a:pt x="14231" y="4011"/>
                    <a:pt x="14176" y="4084"/>
                    <a:pt x="14067" y="4139"/>
                  </a:cubicBezTo>
                  <a:cubicBezTo>
                    <a:pt x="13957" y="4193"/>
                    <a:pt x="13848" y="4212"/>
                    <a:pt x="13702" y="4212"/>
                  </a:cubicBezTo>
                  <a:cubicBezTo>
                    <a:pt x="13520" y="4212"/>
                    <a:pt x="13374" y="4175"/>
                    <a:pt x="13282" y="4102"/>
                  </a:cubicBezTo>
                  <a:cubicBezTo>
                    <a:pt x="13191" y="4029"/>
                    <a:pt x="13155" y="3920"/>
                    <a:pt x="13191" y="3774"/>
                  </a:cubicBezTo>
                  <a:cubicBezTo>
                    <a:pt x="12425" y="3774"/>
                    <a:pt x="12425" y="3774"/>
                    <a:pt x="12425" y="3774"/>
                  </a:cubicBezTo>
                  <a:cubicBezTo>
                    <a:pt x="12407" y="3811"/>
                    <a:pt x="12407" y="3811"/>
                    <a:pt x="12407" y="3811"/>
                  </a:cubicBezTo>
                  <a:cubicBezTo>
                    <a:pt x="12334" y="4139"/>
                    <a:pt x="12388" y="4394"/>
                    <a:pt x="12571" y="4558"/>
                  </a:cubicBezTo>
                  <a:cubicBezTo>
                    <a:pt x="12735" y="4722"/>
                    <a:pt x="13045" y="4814"/>
                    <a:pt x="13465" y="4814"/>
                  </a:cubicBezTo>
                  <a:cubicBezTo>
                    <a:pt x="13921" y="4814"/>
                    <a:pt x="14267" y="4741"/>
                    <a:pt x="14541" y="4576"/>
                  </a:cubicBezTo>
                  <a:cubicBezTo>
                    <a:pt x="14814" y="4394"/>
                    <a:pt x="14997" y="4139"/>
                    <a:pt x="15070" y="3811"/>
                  </a:cubicBezTo>
                  <a:cubicBezTo>
                    <a:pt x="15125" y="3574"/>
                    <a:pt x="15088" y="3391"/>
                    <a:pt x="14979" y="3263"/>
                  </a:cubicBezTo>
                  <a:cubicBezTo>
                    <a:pt x="14869" y="3136"/>
                    <a:pt x="14614" y="3026"/>
                    <a:pt x="14267" y="2917"/>
                  </a:cubicBezTo>
                  <a:close/>
                  <a:moveTo>
                    <a:pt x="17076" y="3902"/>
                  </a:moveTo>
                  <a:cubicBezTo>
                    <a:pt x="17022" y="3938"/>
                    <a:pt x="16985" y="3956"/>
                    <a:pt x="16967" y="3975"/>
                  </a:cubicBezTo>
                  <a:cubicBezTo>
                    <a:pt x="16949" y="4011"/>
                    <a:pt x="16839" y="4084"/>
                    <a:pt x="16821" y="4084"/>
                  </a:cubicBezTo>
                  <a:cubicBezTo>
                    <a:pt x="16711" y="4139"/>
                    <a:pt x="16602" y="4157"/>
                    <a:pt x="16474" y="4157"/>
                  </a:cubicBezTo>
                  <a:cubicBezTo>
                    <a:pt x="16274" y="4157"/>
                    <a:pt x="16146" y="4102"/>
                    <a:pt x="16073" y="3975"/>
                  </a:cubicBezTo>
                  <a:cubicBezTo>
                    <a:pt x="15982" y="3847"/>
                    <a:pt x="15964" y="3592"/>
                    <a:pt x="16037" y="3245"/>
                  </a:cubicBezTo>
                  <a:cubicBezTo>
                    <a:pt x="16128" y="2898"/>
                    <a:pt x="16237" y="2662"/>
                    <a:pt x="16420" y="2516"/>
                  </a:cubicBezTo>
                  <a:cubicBezTo>
                    <a:pt x="16547" y="2407"/>
                    <a:pt x="16693" y="2352"/>
                    <a:pt x="16857" y="2352"/>
                  </a:cubicBezTo>
                  <a:cubicBezTo>
                    <a:pt x="17040" y="2352"/>
                    <a:pt x="17168" y="2407"/>
                    <a:pt x="17241" y="2516"/>
                  </a:cubicBezTo>
                  <a:cubicBezTo>
                    <a:pt x="17259" y="2553"/>
                    <a:pt x="17295" y="2607"/>
                    <a:pt x="17314" y="2680"/>
                  </a:cubicBezTo>
                  <a:cubicBezTo>
                    <a:pt x="18098" y="2680"/>
                    <a:pt x="18098" y="2680"/>
                    <a:pt x="18098" y="2680"/>
                  </a:cubicBezTo>
                  <a:cubicBezTo>
                    <a:pt x="18098" y="2462"/>
                    <a:pt x="18043" y="2261"/>
                    <a:pt x="17934" y="2097"/>
                  </a:cubicBezTo>
                  <a:cubicBezTo>
                    <a:pt x="17752" y="1824"/>
                    <a:pt x="17441" y="1696"/>
                    <a:pt x="16985" y="1696"/>
                  </a:cubicBezTo>
                  <a:cubicBezTo>
                    <a:pt x="16547" y="1696"/>
                    <a:pt x="16183" y="1842"/>
                    <a:pt x="15891" y="2115"/>
                  </a:cubicBezTo>
                  <a:cubicBezTo>
                    <a:pt x="15599" y="2389"/>
                    <a:pt x="15398" y="2753"/>
                    <a:pt x="15271" y="3245"/>
                  </a:cubicBezTo>
                  <a:cubicBezTo>
                    <a:pt x="15161" y="3738"/>
                    <a:pt x="15198" y="4139"/>
                    <a:pt x="15380" y="4394"/>
                  </a:cubicBezTo>
                  <a:cubicBezTo>
                    <a:pt x="15544" y="4686"/>
                    <a:pt x="15854" y="4814"/>
                    <a:pt x="16292" y="4814"/>
                  </a:cubicBezTo>
                  <a:cubicBezTo>
                    <a:pt x="16638" y="4814"/>
                    <a:pt x="16949" y="4722"/>
                    <a:pt x="17222" y="4558"/>
                  </a:cubicBezTo>
                  <a:cubicBezTo>
                    <a:pt x="17496" y="4394"/>
                    <a:pt x="17697" y="4157"/>
                    <a:pt x="17861" y="3829"/>
                  </a:cubicBezTo>
                  <a:cubicBezTo>
                    <a:pt x="17295" y="3829"/>
                    <a:pt x="17295" y="3829"/>
                    <a:pt x="17295" y="3829"/>
                  </a:cubicBezTo>
                  <a:cubicBezTo>
                    <a:pt x="17204" y="3829"/>
                    <a:pt x="17131" y="3847"/>
                    <a:pt x="17076" y="3902"/>
                  </a:cubicBezTo>
                  <a:close/>
                  <a:moveTo>
                    <a:pt x="20505" y="3574"/>
                  </a:moveTo>
                  <a:cubicBezTo>
                    <a:pt x="20451" y="3865"/>
                    <a:pt x="20341" y="4102"/>
                    <a:pt x="20195" y="4266"/>
                  </a:cubicBezTo>
                  <a:cubicBezTo>
                    <a:pt x="20050" y="4449"/>
                    <a:pt x="19886" y="4558"/>
                    <a:pt x="19721" y="4631"/>
                  </a:cubicBezTo>
                  <a:cubicBezTo>
                    <a:pt x="19539" y="4722"/>
                    <a:pt x="19357" y="4777"/>
                    <a:pt x="19174" y="4795"/>
                  </a:cubicBezTo>
                  <a:cubicBezTo>
                    <a:pt x="18992" y="4814"/>
                    <a:pt x="18846" y="4814"/>
                    <a:pt x="18700" y="4814"/>
                  </a:cubicBezTo>
                  <a:cubicBezTo>
                    <a:pt x="18444" y="4814"/>
                    <a:pt x="18207" y="4741"/>
                    <a:pt x="18043" y="4595"/>
                  </a:cubicBezTo>
                  <a:cubicBezTo>
                    <a:pt x="17879" y="4449"/>
                    <a:pt x="17824" y="4212"/>
                    <a:pt x="17916" y="3865"/>
                  </a:cubicBezTo>
                  <a:cubicBezTo>
                    <a:pt x="17988" y="3555"/>
                    <a:pt x="18116" y="3336"/>
                    <a:pt x="18335" y="3190"/>
                  </a:cubicBezTo>
                  <a:cubicBezTo>
                    <a:pt x="18554" y="3063"/>
                    <a:pt x="18809" y="2971"/>
                    <a:pt x="19101" y="2917"/>
                  </a:cubicBezTo>
                  <a:cubicBezTo>
                    <a:pt x="19138" y="2917"/>
                    <a:pt x="19357" y="2881"/>
                    <a:pt x="19430" y="2881"/>
                  </a:cubicBezTo>
                  <a:cubicBezTo>
                    <a:pt x="19776" y="2826"/>
                    <a:pt x="19958" y="2735"/>
                    <a:pt x="19995" y="2589"/>
                  </a:cubicBezTo>
                  <a:cubicBezTo>
                    <a:pt x="20013" y="2480"/>
                    <a:pt x="19977" y="2407"/>
                    <a:pt x="19867" y="2370"/>
                  </a:cubicBezTo>
                  <a:cubicBezTo>
                    <a:pt x="19758" y="2334"/>
                    <a:pt x="19649" y="2316"/>
                    <a:pt x="19557" y="2316"/>
                  </a:cubicBezTo>
                  <a:cubicBezTo>
                    <a:pt x="19448" y="2316"/>
                    <a:pt x="19357" y="2334"/>
                    <a:pt x="19265" y="2370"/>
                  </a:cubicBezTo>
                  <a:cubicBezTo>
                    <a:pt x="19174" y="2389"/>
                    <a:pt x="19101" y="2443"/>
                    <a:pt x="19046" y="2534"/>
                  </a:cubicBezTo>
                  <a:cubicBezTo>
                    <a:pt x="18298" y="2534"/>
                    <a:pt x="18298" y="2534"/>
                    <a:pt x="18298" y="2534"/>
                  </a:cubicBezTo>
                  <a:cubicBezTo>
                    <a:pt x="18371" y="2297"/>
                    <a:pt x="18517" y="2115"/>
                    <a:pt x="18736" y="1951"/>
                  </a:cubicBezTo>
                  <a:cubicBezTo>
                    <a:pt x="18973" y="1787"/>
                    <a:pt x="19284" y="1696"/>
                    <a:pt x="19667" y="1696"/>
                  </a:cubicBezTo>
                  <a:cubicBezTo>
                    <a:pt x="20086" y="1696"/>
                    <a:pt x="20396" y="1769"/>
                    <a:pt x="20560" y="1915"/>
                  </a:cubicBezTo>
                  <a:cubicBezTo>
                    <a:pt x="20743" y="2061"/>
                    <a:pt x="20816" y="2279"/>
                    <a:pt x="20743" y="2534"/>
                  </a:cubicBezTo>
                  <a:close/>
                  <a:moveTo>
                    <a:pt x="19849" y="3245"/>
                  </a:moveTo>
                  <a:cubicBezTo>
                    <a:pt x="19740" y="3300"/>
                    <a:pt x="19576" y="3355"/>
                    <a:pt x="19375" y="3391"/>
                  </a:cubicBezTo>
                  <a:cubicBezTo>
                    <a:pt x="19101" y="3446"/>
                    <a:pt x="19101" y="3446"/>
                    <a:pt x="19101" y="3446"/>
                  </a:cubicBezTo>
                  <a:cubicBezTo>
                    <a:pt x="18955" y="3501"/>
                    <a:pt x="18864" y="3537"/>
                    <a:pt x="18773" y="3592"/>
                  </a:cubicBezTo>
                  <a:cubicBezTo>
                    <a:pt x="18718" y="3683"/>
                    <a:pt x="18663" y="3774"/>
                    <a:pt x="18645" y="3847"/>
                  </a:cubicBezTo>
                  <a:cubicBezTo>
                    <a:pt x="18627" y="3956"/>
                    <a:pt x="18627" y="4048"/>
                    <a:pt x="18681" y="4120"/>
                  </a:cubicBezTo>
                  <a:cubicBezTo>
                    <a:pt x="18736" y="4175"/>
                    <a:pt x="18827" y="4212"/>
                    <a:pt x="18955" y="4212"/>
                  </a:cubicBezTo>
                  <a:cubicBezTo>
                    <a:pt x="19174" y="4212"/>
                    <a:pt x="19338" y="4157"/>
                    <a:pt x="19503" y="4029"/>
                  </a:cubicBezTo>
                  <a:cubicBezTo>
                    <a:pt x="19649" y="3902"/>
                    <a:pt x="19740" y="3738"/>
                    <a:pt x="19794" y="3537"/>
                  </a:cubicBezTo>
                  <a:close/>
                  <a:moveTo>
                    <a:pt x="22038" y="984"/>
                  </a:moveTo>
                  <a:cubicBezTo>
                    <a:pt x="21983" y="911"/>
                    <a:pt x="21892" y="893"/>
                    <a:pt x="21801" y="893"/>
                  </a:cubicBezTo>
                  <a:cubicBezTo>
                    <a:pt x="21381" y="893"/>
                    <a:pt x="21381" y="893"/>
                    <a:pt x="21381" y="893"/>
                  </a:cubicBezTo>
                  <a:cubicBezTo>
                    <a:pt x="20505" y="4759"/>
                    <a:pt x="20505" y="4759"/>
                    <a:pt x="20505" y="4759"/>
                  </a:cubicBezTo>
                  <a:cubicBezTo>
                    <a:pt x="21290" y="4759"/>
                    <a:pt x="21290" y="4759"/>
                    <a:pt x="21290" y="4759"/>
                  </a:cubicBezTo>
                  <a:cubicBezTo>
                    <a:pt x="22092" y="1258"/>
                    <a:pt x="22092" y="1258"/>
                    <a:pt x="22092" y="1258"/>
                  </a:cubicBezTo>
                  <a:cubicBezTo>
                    <a:pt x="22111" y="1148"/>
                    <a:pt x="22092" y="1057"/>
                    <a:pt x="22038" y="984"/>
                  </a:cubicBezTo>
                  <a:close/>
                  <a:moveTo>
                    <a:pt x="23844" y="3829"/>
                  </a:moveTo>
                  <a:cubicBezTo>
                    <a:pt x="24409" y="3829"/>
                    <a:pt x="24409" y="3829"/>
                    <a:pt x="24409" y="3829"/>
                  </a:cubicBezTo>
                  <a:cubicBezTo>
                    <a:pt x="24245" y="4157"/>
                    <a:pt x="24026" y="4394"/>
                    <a:pt x="23771" y="4558"/>
                  </a:cubicBezTo>
                  <a:cubicBezTo>
                    <a:pt x="23497" y="4722"/>
                    <a:pt x="23187" y="4814"/>
                    <a:pt x="22822" y="4814"/>
                  </a:cubicBezTo>
                  <a:cubicBezTo>
                    <a:pt x="22402" y="4814"/>
                    <a:pt x="22092" y="4686"/>
                    <a:pt x="21910" y="4394"/>
                  </a:cubicBezTo>
                  <a:cubicBezTo>
                    <a:pt x="21746" y="4139"/>
                    <a:pt x="21710" y="3738"/>
                    <a:pt x="21819" y="3245"/>
                  </a:cubicBezTo>
                  <a:cubicBezTo>
                    <a:pt x="21928" y="2753"/>
                    <a:pt x="22129" y="2389"/>
                    <a:pt x="22421" y="2115"/>
                  </a:cubicBezTo>
                  <a:cubicBezTo>
                    <a:pt x="22731" y="1842"/>
                    <a:pt x="23096" y="1696"/>
                    <a:pt x="23534" y="1696"/>
                  </a:cubicBezTo>
                  <a:cubicBezTo>
                    <a:pt x="23971" y="1696"/>
                    <a:pt x="24299" y="1824"/>
                    <a:pt x="24482" y="2097"/>
                  </a:cubicBezTo>
                  <a:cubicBezTo>
                    <a:pt x="24664" y="2389"/>
                    <a:pt x="24701" y="2772"/>
                    <a:pt x="24573" y="3263"/>
                  </a:cubicBezTo>
                  <a:cubicBezTo>
                    <a:pt x="24573" y="3300"/>
                    <a:pt x="24537" y="3446"/>
                    <a:pt x="24518" y="3464"/>
                  </a:cubicBezTo>
                  <a:cubicBezTo>
                    <a:pt x="22567" y="3464"/>
                    <a:pt x="22567" y="3464"/>
                    <a:pt x="22567" y="3464"/>
                  </a:cubicBezTo>
                  <a:cubicBezTo>
                    <a:pt x="22530" y="3701"/>
                    <a:pt x="22548" y="3865"/>
                    <a:pt x="22621" y="3975"/>
                  </a:cubicBezTo>
                  <a:cubicBezTo>
                    <a:pt x="22694" y="4102"/>
                    <a:pt x="22822" y="4175"/>
                    <a:pt x="23023" y="4157"/>
                  </a:cubicBezTo>
                  <a:cubicBezTo>
                    <a:pt x="23297" y="4157"/>
                    <a:pt x="23406" y="4066"/>
                    <a:pt x="23443" y="4048"/>
                  </a:cubicBezTo>
                  <a:cubicBezTo>
                    <a:pt x="23461" y="4029"/>
                    <a:pt x="23552" y="3938"/>
                    <a:pt x="23625" y="3902"/>
                  </a:cubicBezTo>
                  <a:cubicBezTo>
                    <a:pt x="23680" y="3847"/>
                    <a:pt x="23753" y="3829"/>
                    <a:pt x="23844" y="3829"/>
                  </a:cubicBezTo>
                  <a:close/>
                  <a:moveTo>
                    <a:pt x="22694" y="2953"/>
                  </a:moveTo>
                  <a:cubicBezTo>
                    <a:pt x="23844" y="2953"/>
                    <a:pt x="23844" y="2953"/>
                    <a:pt x="23844" y="2953"/>
                  </a:cubicBezTo>
                  <a:cubicBezTo>
                    <a:pt x="23862" y="2753"/>
                    <a:pt x="23844" y="2607"/>
                    <a:pt x="23789" y="2516"/>
                  </a:cubicBezTo>
                  <a:cubicBezTo>
                    <a:pt x="23716" y="2407"/>
                    <a:pt x="23588" y="2352"/>
                    <a:pt x="23406" y="2352"/>
                  </a:cubicBezTo>
                  <a:cubicBezTo>
                    <a:pt x="23242" y="2352"/>
                    <a:pt x="23096" y="2407"/>
                    <a:pt x="22968" y="2516"/>
                  </a:cubicBezTo>
                  <a:cubicBezTo>
                    <a:pt x="22822" y="2607"/>
                    <a:pt x="22731" y="2772"/>
                    <a:pt x="22694" y="2953"/>
                  </a:cubicBezTo>
                  <a:close/>
                  <a:moveTo>
                    <a:pt x="26689" y="1769"/>
                  </a:moveTo>
                  <a:cubicBezTo>
                    <a:pt x="26488" y="1769"/>
                    <a:pt x="26288" y="1787"/>
                    <a:pt x="26087" y="1842"/>
                  </a:cubicBezTo>
                  <a:cubicBezTo>
                    <a:pt x="25887" y="1897"/>
                    <a:pt x="25704" y="1988"/>
                    <a:pt x="25522" y="2097"/>
                  </a:cubicBezTo>
                  <a:cubicBezTo>
                    <a:pt x="25358" y="2206"/>
                    <a:pt x="25194" y="2370"/>
                    <a:pt x="25066" y="2571"/>
                  </a:cubicBezTo>
                  <a:cubicBezTo>
                    <a:pt x="24938" y="2772"/>
                    <a:pt x="24829" y="3008"/>
                    <a:pt x="24774" y="3300"/>
                  </a:cubicBezTo>
                  <a:cubicBezTo>
                    <a:pt x="24427" y="4759"/>
                    <a:pt x="24427" y="4759"/>
                    <a:pt x="24427" y="4759"/>
                  </a:cubicBezTo>
                  <a:cubicBezTo>
                    <a:pt x="25230" y="4759"/>
                    <a:pt x="25230" y="4759"/>
                    <a:pt x="25230" y="4759"/>
                  </a:cubicBezTo>
                  <a:cubicBezTo>
                    <a:pt x="25577" y="3227"/>
                    <a:pt x="25577" y="3227"/>
                    <a:pt x="25577" y="3227"/>
                  </a:cubicBezTo>
                  <a:cubicBezTo>
                    <a:pt x="25631" y="2990"/>
                    <a:pt x="25741" y="2845"/>
                    <a:pt x="25850" y="2717"/>
                  </a:cubicBezTo>
                  <a:cubicBezTo>
                    <a:pt x="26123" y="2407"/>
                    <a:pt x="26634" y="2443"/>
                    <a:pt x="26634" y="2443"/>
                  </a:cubicBezTo>
                  <a:cubicBezTo>
                    <a:pt x="26817" y="1769"/>
                    <a:pt x="26817" y="1769"/>
                    <a:pt x="26817" y="1769"/>
                  </a:cubicBezTo>
                  <a:cubicBezTo>
                    <a:pt x="26799" y="1769"/>
                    <a:pt x="26707" y="1769"/>
                    <a:pt x="26689" y="1769"/>
                  </a:cubicBezTo>
                  <a:close/>
                  <a:moveTo>
                    <a:pt x="26908" y="1185"/>
                  </a:moveTo>
                  <a:cubicBezTo>
                    <a:pt x="26926" y="1094"/>
                    <a:pt x="26926" y="1094"/>
                    <a:pt x="26926" y="1094"/>
                  </a:cubicBezTo>
                  <a:cubicBezTo>
                    <a:pt x="27346" y="1094"/>
                    <a:pt x="27346" y="1094"/>
                    <a:pt x="27346" y="1094"/>
                  </a:cubicBezTo>
                  <a:cubicBezTo>
                    <a:pt x="27328" y="1185"/>
                    <a:pt x="27328" y="1185"/>
                    <a:pt x="27328" y="1185"/>
                  </a:cubicBezTo>
                  <a:cubicBezTo>
                    <a:pt x="27182" y="1185"/>
                    <a:pt x="27182" y="1185"/>
                    <a:pt x="27182" y="1185"/>
                  </a:cubicBezTo>
                  <a:cubicBezTo>
                    <a:pt x="27091" y="1586"/>
                    <a:pt x="27091" y="1586"/>
                    <a:pt x="27091" y="1586"/>
                  </a:cubicBezTo>
                  <a:cubicBezTo>
                    <a:pt x="26981" y="1586"/>
                    <a:pt x="26981" y="1586"/>
                    <a:pt x="26981" y="1586"/>
                  </a:cubicBezTo>
                  <a:cubicBezTo>
                    <a:pt x="27072" y="1185"/>
                    <a:pt x="27072" y="1185"/>
                    <a:pt x="27072" y="1185"/>
                  </a:cubicBezTo>
                  <a:close/>
                  <a:moveTo>
                    <a:pt x="27601" y="1094"/>
                  </a:moveTo>
                  <a:cubicBezTo>
                    <a:pt x="27638" y="1459"/>
                    <a:pt x="27638" y="1459"/>
                    <a:pt x="27638" y="1459"/>
                  </a:cubicBezTo>
                  <a:cubicBezTo>
                    <a:pt x="27838" y="1094"/>
                    <a:pt x="27838" y="1094"/>
                    <a:pt x="27838" y="1094"/>
                  </a:cubicBezTo>
                  <a:cubicBezTo>
                    <a:pt x="28002" y="1094"/>
                    <a:pt x="28002" y="1094"/>
                    <a:pt x="28002" y="1094"/>
                  </a:cubicBezTo>
                  <a:cubicBezTo>
                    <a:pt x="27893" y="1586"/>
                    <a:pt x="27893" y="1586"/>
                    <a:pt x="27893" y="1586"/>
                  </a:cubicBezTo>
                  <a:cubicBezTo>
                    <a:pt x="27784" y="1586"/>
                    <a:pt x="27784" y="1586"/>
                    <a:pt x="27784" y="1586"/>
                  </a:cubicBezTo>
                  <a:cubicBezTo>
                    <a:pt x="27875" y="1185"/>
                    <a:pt x="27875" y="1185"/>
                    <a:pt x="27875" y="1185"/>
                  </a:cubicBezTo>
                  <a:cubicBezTo>
                    <a:pt x="27656" y="1586"/>
                    <a:pt x="27656" y="1586"/>
                    <a:pt x="27656" y="1586"/>
                  </a:cubicBezTo>
                  <a:cubicBezTo>
                    <a:pt x="27583" y="1586"/>
                    <a:pt x="27583" y="1586"/>
                    <a:pt x="27583" y="1586"/>
                  </a:cubicBezTo>
                  <a:cubicBezTo>
                    <a:pt x="27528" y="1185"/>
                    <a:pt x="27528" y="1185"/>
                    <a:pt x="27528" y="1185"/>
                  </a:cubicBezTo>
                  <a:cubicBezTo>
                    <a:pt x="27455" y="1586"/>
                    <a:pt x="27455" y="1586"/>
                    <a:pt x="27455" y="1586"/>
                  </a:cubicBezTo>
                  <a:cubicBezTo>
                    <a:pt x="27346" y="1586"/>
                    <a:pt x="27346" y="1586"/>
                    <a:pt x="27346" y="1586"/>
                  </a:cubicBezTo>
                  <a:cubicBezTo>
                    <a:pt x="27455" y="1094"/>
                    <a:pt x="27455" y="1094"/>
                    <a:pt x="27455" y="10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7"/>
            <p:cNvSpPr/>
            <p:nvPr/>
          </p:nvSpPr>
          <p:spPr>
            <a:xfrm>
              <a:off x="7604442" y="4839276"/>
              <a:ext cx="170600" cy="437574"/>
            </a:xfrm>
            <a:prstGeom prst="parallelogram">
              <a:avLst>
                <a:gd name="adj" fmla="val 91071"/>
              </a:avLst>
            </a:pr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-blank-mid">
  <p:cSld name="White-blank-mid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8"/>
          <p:cNvGrpSpPr/>
          <p:nvPr/>
        </p:nvGrpSpPr>
        <p:grpSpPr>
          <a:xfrm>
            <a:off x="3893536" y="813108"/>
            <a:ext cx="5250465" cy="4329615"/>
            <a:chOff x="3893536" y="813108"/>
            <a:chExt cx="5250465" cy="4329615"/>
          </a:xfrm>
        </p:grpSpPr>
        <p:sp>
          <p:nvSpPr>
            <p:cNvPr id="145" name="Google Shape;145;p18"/>
            <p:cNvSpPr/>
            <p:nvPr/>
          </p:nvSpPr>
          <p:spPr>
            <a:xfrm>
              <a:off x="3893536" y="813108"/>
              <a:ext cx="5250464" cy="4329615"/>
            </a:xfrm>
            <a:custGeom>
              <a:avLst/>
              <a:gdLst/>
              <a:ahLst/>
              <a:cxnLst/>
              <a:rect l="l" t="t" r="r" b="b"/>
              <a:pathLst>
                <a:path w="5250464" h="4329615" extrusionOk="0">
                  <a:moveTo>
                    <a:pt x="3679029" y="0"/>
                  </a:moveTo>
                  <a:cubicBezTo>
                    <a:pt x="4293585" y="0"/>
                    <a:pt x="4716682" y="51245"/>
                    <a:pt x="5088122" y="371426"/>
                  </a:cubicBezTo>
                  <a:cubicBezTo>
                    <a:pt x="5139369" y="416266"/>
                    <a:pt x="5186811" y="462508"/>
                    <a:pt x="5230599" y="509102"/>
                  </a:cubicBezTo>
                  <a:lnTo>
                    <a:pt x="5250464" y="532137"/>
                  </a:lnTo>
                  <a:lnTo>
                    <a:pt x="5250464" y="3997457"/>
                  </a:lnTo>
                  <a:lnTo>
                    <a:pt x="5176266" y="4043103"/>
                  </a:lnTo>
                  <a:cubicBezTo>
                    <a:pt x="4863966" y="4220770"/>
                    <a:pt x="4473156" y="4329615"/>
                    <a:pt x="4011931" y="4329615"/>
                  </a:cubicBezTo>
                  <a:cubicBezTo>
                    <a:pt x="3589244" y="4329615"/>
                    <a:pt x="3255932" y="4265661"/>
                    <a:pt x="2935740" y="4099216"/>
                  </a:cubicBezTo>
                  <a:cubicBezTo>
                    <a:pt x="2859074" y="4111925"/>
                    <a:pt x="2769289" y="4124634"/>
                    <a:pt x="2692213" y="4124634"/>
                  </a:cubicBezTo>
                  <a:cubicBezTo>
                    <a:pt x="2372021" y="4124634"/>
                    <a:pt x="2154733" y="4047971"/>
                    <a:pt x="1937035" y="3804453"/>
                  </a:cubicBezTo>
                  <a:cubicBezTo>
                    <a:pt x="1937035" y="3804453"/>
                    <a:pt x="1757465" y="3804453"/>
                    <a:pt x="1706217" y="3779035"/>
                  </a:cubicBezTo>
                  <a:cubicBezTo>
                    <a:pt x="1693508" y="3779035"/>
                    <a:pt x="1680799" y="3779035"/>
                    <a:pt x="1667680" y="3779035"/>
                  </a:cubicBezTo>
                  <a:cubicBezTo>
                    <a:pt x="1603723" y="3791744"/>
                    <a:pt x="1552476" y="3804453"/>
                    <a:pt x="1513938" y="3804453"/>
                  </a:cubicBezTo>
                  <a:cubicBezTo>
                    <a:pt x="912091" y="3830281"/>
                    <a:pt x="53598" y="3266992"/>
                    <a:pt x="2351" y="2395822"/>
                  </a:cubicBezTo>
                  <a:cubicBezTo>
                    <a:pt x="-48896" y="1447578"/>
                    <a:pt x="745230" y="614944"/>
                    <a:pt x="1667680" y="614944"/>
                  </a:cubicBezTo>
                  <a:cubicBezTo>
                    <a:pt x="1796002" y="614944"/>
                    <a:pt x="1911206" y="627653"/>
                    <a:pt x="2026410" y="653480"/>
                  </a:cubicBezTo>
                  <a:cubicBezTo>
                    <a:pt x="2410559" y="256227"/>
                    <a:pt x="2999696" y="0"/>
                    <a:pt x="36790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4399682" y="952346"/>
              <a:ext cx="4744319" cy="3938590"/>
            </a:xfrm>
            <a:custGeom>
              <a:avLst/>
              <a:gdLst/>
              <a:ahLst/>
              <a:cxnLst/>
              <a:rect l="l" t="t" r="r" b="b"/>
              <a:pathLst>
                <a:path w="4744319" h="3938590" extrusionOk="0">
                  <a:moveTo>
                    <a:pt x="3346761" y="0"/>
                  </a:moveTo>
                  <a:cubicBezTo>
                    <a:pt x="3905814" y="0"/>
                    <a:pt x="4290699" y="46617"/>
                    <a:pt x="4628592" y="337881"/>
                  </a:cubicBezTo>
                  <a:lnTo>
                    <a:pt x="4744319" y="449709"/>
                  </a:lnTo>
                  <a:lnTo>
                    <a:pt x="4744319" y="3654376"/>
                  </a:lnTo>
                  <a:lnTo>
                    <a:pt x="4708776" y="3677954"/>
                  </a:lnTo>
                  <a:cubicBezTo>
                    <a:pt x="4424681" y="3839575"/>
                    <a:pt x="4069166" y="3938590"/>
                    <a:pt x="3649597" y="3938590"/>
                  </a:cubicBezTo>
                  <a:cubicBezTo>
                    <a:pt x="3265085" y="3938590"/>
                    <a:pt x="2961876" y="3880412"/>
                    <a:pt x="2670601" y="3728999"/>
                  </a:cubicBezTo>
                  <a:cubicBezTo>
                    <a:pt x="2600859" y="3740560"/>
                    <a:pt x="2519183" y="3752122"/>
                    <a:pt x="2449068" y="3752122"/>
                  </a:cubicBezTo>
                  <a:cubicBezTo>
                    <a:pt x="2157794" y="3752122"/>
                    <a:pt x="1960130" y="3682382"/>
                    <a:pt x="1762093" y="3460858"/>
                  </a:cubicBezTo>
                  <a:cubicBezTo>
                    <a:pt x="1762093" y="3460858"/>
                    <a:pt x="1598741" y="3460858"/>
                    <a:pt x="1552122" y="3437735"/>
                  </a:cubicBezTo>
                  <a:cubicBezTo>
                    <a:pt x="1540561" y="3437735"/>
                    <a:pt x="1528999" y="3437735"/>
                    <a:pt x="1517065" y="3437735"/>
                  </a:cubicBezTo>
                  <a:cubicBezTo>
                    <a:pt x="1458884" y="3449296"/>
                    <a:pt x="1412266" y="3460858"/>
                    <a:pt x="1377208" y="3460858"/>
                  </a:cubicBezTo>
                  <a:cubicBezTo>
                    <a:pt x="829717" y="3484353"/>
                    <a:pt x="48758" y="2971937"/>
                    <a:pt x="2139" y="2179445"/>
                  </a:cubicBezTo>
                  <a:cubicBezTo>
                    <a:pt x="-44480" y="1316842"/>
                    <a:pt x="677926" y="559406"/>
                    <a:pt x="1517065" y="559406"/>
                  </a:cubicBezTo>
                  <a:cubicBezTo>
                    <a:pt x="1633798" y="559406"/>
                    <a:pt x="1738597" y="570967"/>
                    <a:pt x="1843397" y="594462"/>
                  </a:cubicBezTo>
                  <a:cubicBezTo>
                    <a:pt x="2192851" y="233086"/>
                    <a:pt x="2728781" y="0"/>
                    <a:pt x="33467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5275462" y="1135286"/>
              <a:ext cx="3868539" cy="3275547"/>
            </a:xfrm>
            <a:custGeom>
              <a:avLst/>
              <a:gdLst/>
              <a:ahLst/>
              <a:cxnLst/>
              <a:rect l="l" t="t" r="r" b="b"/>
              <a:pathLst>
                <a:path w="3868539" h="3275547" extrusionOk="0">
                  <a:moveTo>
                    <a:pt x="2783350" y="0"/>
                  </a:moveTo>
                  <a:cubicBezTo>
                    <a:pt x="3248289" y="0"/>
                    <a:pt x="3568380" y="38769"/>
                    <a:pt x="3849391" y="281001"/>
                  </a:cubicBezTo>
                  <a:lnTo>
                    <a:pt x="3868539" y="299504"/>
                  </a:lnTo>
                  <a:lnTo>
                    <a:pt x="3868539" y="3081661"/>
                  </a:lnTo>
                  <a:lnTo>
                    <a:pt x="3727833" y="3149362"/>
                  </a:lnTo>
                  <a:cubicBezTo>
                    <a:pt x="3528645" y="3229228"/>
                    <a:pt x="3296907" y="3275547"/>
                    <a:pt x="3035205" y="3275547"/>
                  </a:cubicBezTo>
                  <a:cubicBezTo>
                    <a:pt x="2715423" y="3275547"/>
                    <a:pt x="2463258" y="3227163"/>
                    <a:pt x="2221018" y="3101240"/>
                  </a:cubicBezTo>
                  <a:cubicBezTo>
                    <a:pt x="2163017" y="3110855"/>
                    <a:pt x="2095091" y="3120470"/>
                    <a:pt x="2036780" y="3120470"/>
                  </a:cubicBezTo>
                  <a:cubicBezTo>
                    <a:pt x="1794540" y="3120470"/>
                    <a:pt x="1630152" y="3062471"/>
                    <a:pt x="1465453" y="2878239"/>
                  </a:cubicBezTo>
                  <a:cubicBezTo>
                    <a:pt x="1465453" y="2878239"/>
                    <a:pt x="1329601" y="2878239"/>
                    <a:pt x="1290830" y="2859009"/>
                  </a:cubicBezTo>
                  <a:cubicBezTo>
                    <a:pt x="1281215" y="2859009"/>
                    <a:pt x="1271600" y="2859009"/>
                    <a:pt x="1261674" y="2859009"/>
                  </a:cubicBezTo>
                  <a:cubicBezTo>
                    <a:pt x="1213288" y="2868624"/>
                    <a:pt x="1174518" y="2878239"/>
                    <a:pt x="1145362" y="2878239"/>
                  </a:cubicBezTo>
                  <a:cubicBezTo>
                    <a:pt x="690038" y="2897778"/>
                    <a:pt x="40550" y="2471625"/>
                    <a:pt x="1779" y="1812546"/>
                  </a:cubicBezTo>
                  <a:cubicBezTo>
                    <a:pt x="-36992" y="1095158"/>
                    <a:pt x="563800" y="465233"/>
                    <a:pt x="1261674" y="465233"/>
                  </a:cubicBezTo>
                  <a:cubicBezTo>
                    <a:pt x="1358756" y="465233"/>
                    <a:pt x="1445913" y="474847"/>
                    <a:pt x="1533070" y="494387"/>
                  </a:cubicBezTo>
                  <a:cubicBezTo>
                    <a:pt x="1823695" y="193847"/>
                    <a:pt x="2269404" y="0"/>
                    <a:pt x="27833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5961307" y="1269446"/>
              <a:ext cx="3182693" cy="2765734"/>
            </a:xfrm>
            <a:custGeom>
              <a:avLst/>
              <a:gdLst/>
              <a:ahLst/>
              <a:cxnLst/>
              <a:rect l="l" t="t" r="r" b="b"/>
              <a:pathLst>
                <a:path w="3182693" h="2765734" extrusionOk="0">
                  <a:moveTo>
                    <a:pt x="2836063" y="1668958"/>
                  </a:moveTo>
                  <a:cubicBezTo>
                    <a:pt x="2895193" y="1669798"/>
                    <a:pt x="2955345" y="1673546"/>
                    <a:pt x="3016429" y="1680513"/>
                  </a:cubicBezTo>
                  <a:lnTo>
                    <a:pt x="3182693" y="1708113"/>
                  </a:lnTo>
                  <a:lnTo>
                    <a:pt x="3182693" y="2647452"/>
                  </a:lnTo>
                  <a:lnTo>
                    <a:pt x="3159908" y="2658429"/>
                  </a:lnTo>
                  <a:cubicBezTo>
                    <a:pt x="2990772" y="2726399"/>
                    <a:pt x="2794707" y="2765734"/>
                    <a:pt x="2574269" y="2765734"/>
                  </a:cubicBezTo>
                  <a:cubicBezTo>
                    <a:pt x="2304408" y="2765734"/>
                    <a:pt x="2092219" y="2727184"/>
                    <a:pt x="1889900" y="2621094"/>
                  </a:cubicBezTo>
                  <a:cubicBezTo>
                    <a:pt x="1832227" y="2630655"/>
                    <a:pt x="1783806" y="2630655"/>
                    <a:pt x="1726132" y="2630655"/>
                  </a:cubicBezTo>
                  <a:cubicBezTo>
                    <a:pt x="1523813" y="2630655"/>
                    <a:pt x="1379476" y="2582544"/>
                    <a:pt x="1244391" y="2428344"/>
                  </a:cubicBezTo>
                  <a:cubicBezTo>
                    <a:pt x="1471422" y="2138679"/>
                    <a:pt x="2067378" y="1658044"/>
                    <a:pt x="2836063" y="1668958"/>
                  </a:cubicBezTo>
                  <a:close/>
                  <a:moveTo>
                    <a:pt x="3182693" y="790205"/>
                  </a:moveTo>
                  <a:lnTo>
                    <a:pt x="3182693" y="1093918"/>
                  </a:lnTo>
                  <a:lnTo>
                    <a:pt x="3182635" y="1093917"/>
                  </a:lnTo>
                  <a:cubicBezTo>
                    <a:pt x="2710121" y="1109036"/>
                    <a:pt x="2241838" y="1325157"/>
                    <a:pt x="2217743" y="1349251"/>
                  </a:cubicBezTo>
                  <a:cubicBezTo>
                    <a:pt x="2391226" y="1085453"/>
                    <a:pt x="2730037" y="893474"/>
                    <a:pt x="3093917" y="806848"/>
                  </a:cubicBezTo>
                  <a:close/>
                  <a:moveTo>
                    <a:pt x="2362081" y="0"/>
                  </a:moveTo>
                  <a:cubicBezTo>
                    <a:pt x="2708044" y="0"/>
                    <a:pt x="2957902" y="29515"/>
                    <a:pt x="3176326" y="172426"/>
                  </a:cubicBezTo>
                  <a:lnTo>
                    <a:pt x="3182693" y="177169"/>
                  </a:lnTo>
                  <a:lnTo>
                    <a:pt x="3182693" y="235506"/>
                  </a:lnTo>
                  <a:lnTo>
                    <a:pt x="3124064" y="231835"/>
                  </a:lnTo>
                  <a:cubicBezTo>
                    <a:pt x="2780386" y="231768"/>
                    <a:pt x="2385173" y="378330"/>
                    <a:pt x="1938013" y="664911"/>
                  </a:cubicBezTo>
                  <a:cubicBezTo>
                    <a:pt x="1938013" y="664911"/>
                    <a:pt x="1995994" y="693901"/>
                    <a:pt x="2005555" y="693901"/>
                  </a:cubicBezTo>
                  <a:cubicBezTo>
                    <a:pt x="2526157" y="472161"/>
                    <a:pt x="2901805" y="597680"/>
                    <a:pt x="2901805" y="607240"/>
                  </a:cubicBezTo>
                  <a:cubicBezTo>
                    <a:pt x="1523813" y="1079401"/>
                    <a:pt x="1186717" y="2013854"/>
                    <a:pt x="1100053" y="2408915"/>
                  </a:cubicBezTo>
                  <a:cubicBezTo>
                    <a:pt x="1090184" y="2408915"/>
                    <a:pt x="1080623" y="2408915"/>
                    <a:pt x="1071062" y="2408915"/>
                  </a:cubicBezTo>
                  <a:cubicBezTo>
                    <a:pt x="695106" y="2515005"/>
                    <a:pt x="39728" y="2139373"/>
                    <a:pt x="1176" y="1532133"/>
                  </a:cubicBezTo>
                  <a:cubicBezTo>
                    <a:pt x="-27815" y="925201"/>
                    <a:pt x="483226" y="395061"/>
                    <a:pt x="1071062" y="395061"/>
                  </a:cubicBezTo>
                  <a:cubicBezTo>
                    <a:pt x="1148166" y="395061"/>
                    <a:pt x="1225269" y="404930"/>
                    <a:pt x="1302372" y="424051"/>
                  </a:cubicBezTo>
                  <a:cubicBezTo>
                    <a:pt x="1542935" y="163761"/>
                    <a:pt x="1928452" y="0"/>
                    <a:pt x="2362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" name="Google Shape;149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29803"/>
                </a:srgbClr>
              </a:gs>
              <a:gs pos="100000">
                <a:schemeClr val="lt1"/>
              </a:gs>
            </a:gsLst>
            <a:lin ang="7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8"/>
          <p:cNvSpPr txBox="1"/>
          <p:nvPr/>
        </p:nvSpPr>
        <p:spPr>
          <a:xfrm>
            <a:off x="504431" y="4873971"/>
            <a:ext cx="3117232" cy="22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 b="0" i="0" u="none" strike="noStrike" cap="none">
                <a:solidFill>
                  <a:srgbClr val="ACAFB6"/>
                </a:solidFill>
                <a:latin typeface="Arial"/>
                <a:ea typeface="Arial"/>
                <a:cs typeface="Arial"/>
                <a:sym typeface="Arial"/>
              </a:rPr>
              <a:t>©2019 Zscaler, Inc. All rights reserved. ZSCALER CONFIDENTIAL INFORMATION </a:t>
            </a:r>
            <a:endParaRPr/>
          </a:p>
        </p:txBody>
      </p:sp>
      <p:sp>
        <p:nvSpPr>
          <p:cNvPr id="151" name="Google Shape;151;p18"/>
          <p:cNvSpPr txBox="1"/>
          <p:nvPr/>
        </p:nvSpPr>
        <p:spPr>
          <a:xfrm>
            <a:off x="182391" y="4824761"/>
            <a:ext cx="217543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2" name="Google Shape;152;p18"/>
          <p:cNvCxnSpPr/>
          <p:nvPr/>
        </p:nvCxnSpPr>
        <p:spPr>
          <a:xfrm>
            <a:off x="439379" y="4916360"/>
            <a:ext cx="0" cy="91440"/>
          </a:xfrm>
          <a:prstGeom prst="straightConnector1">
            <a:avLst/>
          </a:prstGeom>
          <a:noFill/>
          <a:ln w="9525" cap="flat" cmpd="sng">
            <a:solidFill>
              <a:srgbClr val="ACAFB6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53" name="Google Shape;153;p18"/>
          <p:cNvGrpSpPr/>
          <p:nvPr/>
        </p:nvGrpSpPr>
        <p:grpSpPr>
          <a:xfrm>
            <a:off x="5932448" y="4839276"/>
            <a:ext cx="2893671" cy="437574"/>
            <a:chOff x="5932448" y="4839276"/>
            <a:chExt cx="2893671" cy="437574"/>
          </a:xfrm>
        </p:grpSpPr>
        <p:sp>
          <p:nvSpPr>
            <p:cNvPr id="154" name="Google Shape;154;p18"/>
            <p:cNvSpPr txBox="1"/>
            <p:nvPr/>
          </p:nvSpPr>
          <p:spPr>
            <a:xfrm>
              <a:off x="5932448" y="4860425"/>
              <a:ext cx="1692645" cy="220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Securing your cloud transformation</a:t>
              </a: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7851401" y="4844351"/>
              <a:ext cx="974718" cy="201168"/>
            </a:xfrm>
            <a:custGeom>
              <a:avLst/>
              <a:gdLst/>
              <a:ahLst/>
              <a:cxnLst/>
              <a:rect l="l" t="t" r="r" b="b"/>
              <a:pathLst>
                <a:path w="28002" h="5780" extrusionOk="0">
                  <a:moveTo>
                    <a:pt x="9342" y="2935"/>
                  </a:moveTo>
                  <a:cubicBezTo>
                    <a:pt x="9488" y="3865"/>
                    <a:pt x="8686" y="4394"/>
                    <a:pt x="7865" y="4449"/>
                  </a:cubicBezTo>
                  <a:cubicBezTo>
                    <a:pt x="7464" y="5179"/>
                    <a:pt x="6606" y="5780"/>
                    <a:pt x="5384" y="5780"/>
                  </a:cubicBezTo>
                  <a:cubicBezTo>
                    <a:pt x="4819" y="5780"/>
                    <a:pt x="4363" y="5689"/>
                    <a:pt x="3925" y="5452"/>
                  </a:cubicBezTo>
                  <a:cubicBezTo>
                    <a:pt x="3816" y="5470"/>
                    <a:pt x="3706" y="5489"/>
                    <a:pt x="3597" y="5489"/>
                  </a:cubicBezTo>
                  <a:cubicBezTo>
                    <a:pt x="3177" y="5489"/>
                    <a:pt x="2885" y="5398"/>
                    <a:pt x="2593" y="5069"/>
                  </a:cubicBezTo>
                  <a:cubicBezTo>
                    <a:pt x="3177" y="4321"/>
                    <a:pt x="4928" y="2971"/>
                    <a:pt x="7080" y="3665"/>
                  </a:cubicBezTo>
                  <a:cubicBezTo>
                    <a:pt x="8230" y="4048"/>
                    <a:pt x="8521" y="3172"/>
                    <a:pt x="8230" y="2845"/>
                  </a:cubicBezTo>
                  <a:cubicBezTo>
                    <a:pt x="7153" y="1623"/>
                    <a:pt x="4709" y="2717"/>
                    <a:pt x="4618" y="2808"/>
                  </a:cubicBezTo>
                  <a:cubicBezTo>
                    <a:pt x="5585" y="1349"/>
                    <a:pt x="9014" y="929"/>
                    <a:pt x="9342" y="2935"/>
                  </a:cubicBezTo>
                  <a:close/>
                  <a:moveTo>
                    <a:pt x="6041" y="1258"/>
                  </a:moveTo>
                  <a:cubicBezTo>
                    <a:pt x="6059" y="1258"/>
                    <a:pt x="5275" y="966"/>
                    <a:pt x="4181" y="1440"/>
                  </a:cubicBezTo>
                  <a:cubicBezTo>
                    <a:pt x="4162" y="1459"/>
                    <a:pt x="4035" y="1386"/>
                    <a:pt x="4035" y="1386"/>
                  </a:cubicBezTo>
                  <a:cubicBezTo>
                    <a:pt x="5092" y="692"/>
                    <a:pt x="6023" y="401"/>
                    <a:pt x="6807" y="510"/>
                  </a:cubicBezTo>
                  <a:cubicBezTo>
                    <a:pt x="6315" y="73"/>
                    <a:pt x="5749" y="0"/>
                    <a:pt x="4928" y="0"/>
                  </a:cubicBezTo>
                  <a:cubicBezTo>
                    <a:pt x="4016" y="0"/>
                    <a:pt x="3213" y="346"/>
                    <a:pt x="2721" y="875"/>
                  </a:cubicBezTo>
                  <a:cubicBezTo>
                    <a:pt x="2557" y="838"/>
                    <a:pt x="2393" y="820"/>
                    <a:pt x="2229" y="820"/>
                  </a:cubicBezTo>
                  <a:cubicBezTo>
                    <a:pt x="1006" y="820"/>
                    <a:pt x="-69" y="1933"/>
                    <a:pt x="4" y="3190"/>
                  </a:cubicBezTo>
                  <a:cubicBezTo>
                    <a:pt x="77" y="4449"/>
                    <a:pt x="1444" y="5252"/>
                    <a:pt x="2229" y="5033"/>
                  </a:cubicBezTo>
                  <a:cubicBezTo>
                    <a:pt x="2247" y="5033"/>
                    <a:pt x="2265" y="5033"/>
                    <a:pt x="2284" y="5033"/>
                  </a:cubicBezTo>
                  <a:cubicBezTo>
                    <a:pt x="2466" y="4193"/>
                    <a:pt x="3177" y="2261"/>
                    <a:pt x="6041" y="1258"/>
                  </a:cubicBezTo>
                  <a:close/>
                  <a:moveTo>
                    <a:pt x="12625" y="2407"/>
                  </a:moveTo>
                  <a:cubicBezTo>
                    <a:pt x="12771" y="1769"/>
                    <a:pt x="12771" y="1769"/>
                    <a:pt x="12771" y="1769"/>
                  </a:cubicBezTo>
                  <a:cubicBezTo>
                    <a:pt x="10309" y="1769"/>
                    <a:pt x="10309" y="1769"/>
                    <a:pt x="10309" y="1769"/>
                  </a:cubicBezTo>
                  <a:cubicBezTo>
                    <a:pt x="10254" y="2006"/>
                    <a:pt x="10254" y="2006"/>
                    <a:pt x="10254" y="2006"/>
                  </a:cubicBezTo>
                  <a:cubicBezTo>
                    <a:pt x="10236" y="2115"/>
                    <a:pt x="10254" y="2206"/>
                    <a:pt x="10309" y="2279"/>
                  </a:cubicBezTo>
                  <a:cubicBezTo>
                    <a:pt x="10364" y="2352"/>
                    <a:pt x="10437" y="2389"/>
                    <a:pt x="10546" y="2389"/>
                  </a:cubicBezTo>
                  <a:cubicBezTo>
                    <a:pt x="11696" y="2389"/>
                    <a:pt x="11696" y="2389"/>
                    <a:pt x="11696" y="2389"/>
                  </a:cubicBezTo>
                  <a:cubicBezTo>
                    <a:pt x="9671" y="4157"/>
                    <a:pt x="9671" y="4157"/>
                    <a:pt x="9671" y="4157"/>
                  </a:cubicBezTo>
                  <a:cubicBezTo>
                    <a:pt x="9543" y="4759"/>
                    <a:pt x="9543" y="4759"/>
                    <a:pt x="9543" y="4759"/>
                  </a:cubicBezTo>
                  <a:cubicBezTo>
                    <a:pt x="12133" y="4759"/>
                    <a:pt x="12133" y="4759"/>
                    <a:pt x="12133" y="4759"/>
                  </a:cubicBezTo>
                  <a:cubicBezTo>
                    <a:pt x="12297" y="4102"/>
                    <a:pt x="12297" y="4102"/>
                    <a:pt x="12297" y="4102"/>
                  </a:cubicBezTo>
                  <a:cubicBezTo>
                    <a:pt x="10637" y="4102"/>
                    <a:pt x="10637" y="4102"/>
                    <a:pt x="10637" y="4102"/>
                  </a:cubicBezTo>
                  <a:close/>
                  <a:moveTo>
                    <a:pt x="14267" y="2917"/>
                  </a:moveTo>
                  <a:cubicBezTo>
                    <a:pt x="14231" y="2917"/>
                    <a:pt x="14103" y="2898"/>
                    <a:pt x="14049" y="2881"/>
                  </a:cubicBezTo>
                  <a:cubicBezTo>
                    <a:pt x="13684" y="2790"/>
                    <a:pt x="13520" y="2699"/>
                    <a:pt x="13538" y="2571"/>
                  </a:cubicBezTo>
                  <a:cubicBezTo>
                    <a:pt x="13556" y="2480"/>
                    <a:pt x="13611" y="2425"/>
                    <a:pt x="13684" y="2370"/>
                  </a:cubicBezTo>
                  <a:cubicBezTo>
                    <a:pt x="13775" y="2334"/>
                    <a:pt x="13885" y="2297"/>
                    <a:pt x="14049" y="2297"/>
                  </a:cubicBezTo>
                  <a:cubicBezTo>
                    <a:pt x="14194" y="2297"/>
                    <a:pt x="14322" y="2334"/>
                    <a:pt x="14395" y="2407"/>
                  </a:cubicBezTo>
                  <a:cubicBezTo>
                    <a:pt x="14413" y="2443"/>
                    <a:pt x="14431" y="2462"/>
                    <a:pt x="14468" y="2498"/>
                  </a:cubicBezTo>
                  <a:cubicBezTo>
                    <a:pt x="14504" y="2626"/>
                    <a:pt x="14595" y="2680"/>
                    <a:pt x="14741" y="2680"/>
                  </a:cubicBezTo>
                  <a:cubicBezTo>
                    <a:pt x="15234" y="2680"/>
                    <a:pt x="15234" y="2680"/>
                    <a:pt x="15234" y="2680"/>
                  </a:cubicBezTo>
                  <a:cubicBezTo>
                    <a:pt x="15289" y="2389"/>
                    <a:pt x="15216" y="2152"/>
                    <a:pt x="15052" y="1951"/>
                  </a:cubicBezTo>
                  <a:cubicBezTo>
                    <a:pt x="14851" y="1787"/>
                    <a:pt x="14559" y="1696"/>
                    <a:pt x="14176" y="1696"/>
                  </a:cubicBezTo>
                  <a:cubicBezTo>
                    <a:pt x="13812" y="1696"/>
                    <a:pt x="13501" y="1787"/>
                    <a:pt x="13228" y="1951"/>
                  </a:cubicBezTo>
                  <a:cubicBezTo>
                    <a:pt x="12972" y="2152"/>
                    <a:pt x="12808" y="2389"/>
                    <a:pt x="12735" y="2662"/>
                  </a:cubicBezTo>
                  <a:cubicBezTo>
                    <a:pt x="12698" y="2898"/>
                    <a:pt x="12717" y="3063"/>
                    <a:pt x="12844" y="3209"/>
                  </a:cubicBezTo>
                  <a:cubicBezTo>
                    <a:pt x="12954" y="3336"/>
                    <a:pt x="13191" y="3464"/>
                    <a:pt x="13556" y="3555"/>
                  </a:cubicBezTo>
                  <a:cubicBezTo>
                    <a:pt x="13629" y="3574"/>
                    <a:pt x="13720" y="3592"/>
                    <a:pt x="13848" y="3628"/>
                  </a:cubicBezTo>
                  <a:cubicBezTo>
                    <a:pt x="14158" y="3683"/>
                    <a:pt x="14286" y="3792"/>
                    <a:pt x="14249" y="3920"/>
                  </a:cubicBezTo>
                  <a:cubicBezTo>
                    <a:pt x="14231" y="4011"/>
                    <a:pt x="14176" y="4084"/>
                    <a:pt x="14067" y="4139"/>
                  </a:cubicBezTo>
                  <a:cubicBezTo>
                    <a:pt x="13957" y="4193"/>
                    <a:pt x="13848" y="4212"/>
                    <a:pt x="13702" y="4212"/>
                  </a:cubicBezTo>
                  <a:cubicBezTo>
                    <a:pt x="13520" y="4212"/>
                    <a:pt x="13374" y="4175"/>
                    <a:pt x="13282" y="4102"/>
                  </a:cubicBezTo>
                  <a:cubicBezTo>
                    <a:pt x="13191" y="4029"/>
                    <a:pt x="13155" y="3920"/>
                    <a:pt x="13191" y="3774"/>
                  </a:cubicBezTo>
                  <a:cubicBezTo>
                    <a:pt x="12425" y="3774"/>
                    <a:pt x="12425" y="3774"/>
                    <a:pt x="12425" y="3774"/>
                  </a:cubicBezTo>
                  <a:cubicBezTo>
                    <a:pt x="12407" y="3811"/>
                    <a:pt x="12407" y="3811"/>
                    <a:pt x="12407" y="3811"/>
                  </a:cubicBezTo>
                  <a:cubicBezTo>
                    <a:pt x="12334" y="4139"/>
                    <a:pt x="12388" y="4394"/>
                    <a:pt x="12571" y="4558"/>
                  </a:cubicBezTo>
                  <a:cubicBezTo>
                    <a:pt x="12735" y="4722"/>
                    <a:pt x="13045" y="4814"/>
                    <a:pt x="13465" y="4814"/>
                  </a:cubicBezTo>
                  <a:cubicBezTo>
                    <a:pt x="13921" y="4814"/>
                    <a:pt x="14267" y="4741"/>
                    <a:pt x="14541" y="4576"/>
                  </a:cubicBezTo>
                  <a:cubicBezTo>
                    <a:pt x="14814" y="4394"/>
                    <a:pt x="14997" y="4139"/>
                    <a:pt x="15070" y="3811"/>
                  </a:cubicBezTo>
                  <a:cubicBezTo>
                    <a:pt x="15125" y="3574"/>
                    <a:pt x="15088" y="3391"/>
                    <a:pt x="14979" y="3263"/>
                  </a:cubicBezTo>
                  <a:cubicBezTo>
                    <a:pt x="14869" y="3136"/>
                    <a:pt x="14614" y="3026"/>
                    <a:pt x="14267" y="2917"/>
                  </a:cubicBezTo>
                  <a:close/>
                  <a:moveTo>
                    <a:pt x="17076" y="3902"/>
                  </a:moveTo>
                  <a:cubicBezTo>
                    <a:pt x="17022" y="3938"/>
                    <a:pt x="16985" y="3956"/>
                    <a:pt x="16967" y="3975"/>
                  </a:cubicBezTo>
                  <a:cubicBezTo>
                    <a:pt x="16949" y="4011"/>
                    <a:pt x="16839" y="4084"/>
                    <a:pt x="16821" y="4084"/>
                  </a:cubicBezTo>
                  <a:cubicBezTo>
                    <a:pt x="16711" y="4139"/>
                    <a:pt x="16602" y="4157"/>
                    <a:pt x="16474" y="4157"/>
                  </a:cubicBezTo>
                  <a:cubicBezTo>
                    <a:pt x="16274" y="4157"/>
                    <a:pt x="16146" y="4102"/>
                    <a:pt x="16073" y="3975"/>
                  </a:cubicBezTo>
                  <a:cubicBezTo>
                    <a:pt x="15982" y="3847"/>
                    <a:pt x="15964" y="3592"/>
                    <a:pt x="16037" y="3245"/>
                  </a:cubicBezTo>
                  <a:cubicBezTo>
                    <a:pt x="16128" y="2898"/>
                    <a:pt x="16237" y="2662"/>
                    <a:pt x="16420" y="2516"/>
                  </a:cubicBezTo>
                  <a:cubicBezTo>
                    <a:pt x="16547" y="2407"/>
                    <a:pt x="16693" y="2352"/>
                    <a:pt x="16857" y="2352"/>
                  </a:cubicBezTo>
                  <a:cubicBezTo>
                    <a:pt x="17040" y="2352"/>
                    <a:pt x="17168" y="2407"/>
                    <a:pt x="17241" y="2516"/>
                  </a:cubicBezTo>
                  <a:cubicBezTo>
                    <a:pt x="17259" y="2553"/>
                    <a:pt x="17295" y="2607"/>
                    <a:pt x="17314" y="2680"/>
                  </a:cubicBezTo>
                  <a:cubicBezTo>
                    <a:pt x="18098" y="2680"/>
                    <a:pt x="18098" y="2680"/>
                    <a:pt x="18098" y="2680"/>
                  </a:cubicBezTo>
                  <a:cubicBezTo>
                    <a:pt x="18098" y="2462"/>
                    <a:pt x="18043" y="2261"/>
                    <a:pt x="17934" y="2097"/>
                  </a:cubicBezTo>
                  <a:cubicBezTo>
                    <a:pt x="17752" y="1824"/>
                    <a:pt x="17441" y="1696"/>
                    <a:pt x="16985" y="1696"/>
                  </a:cubicBezTo>
                  <a:cubicBezTo>
                    <a:pt x="16547" y="1696"/>
                    <a:pt x="16183" y="1842"/>
                    <a:pt x="15891" y="2115"/>
                  </a:cubicBezTo>
                  <a:cubicBezTo>
                    <a:pt x="15599" y="2389"/>
                    <a:pt x="15398" y="2753"/>
                    <a:pt x="15271" y="3245"/>
                  </a:cubicBezTo>
                  <a:cubicBezTo>
                    <a:pt x="15161" y="3738"/>
                    <a:pt x="15198" y="4139"/>
                    <a:pt x="15380" y="4394"/>
                  </a:cubicBezTo>
                  <a:cubicBezTo>
                    <a:pt x="15544" y="4686"/>
                    <a:pt x="15854" y="4814"/>
                    <a:pt x="16292" y="4814"/>
                  </a:cubicBezTo>
                  <a:cubicBezTo>
                    <a:pt x="16638" y="4814"/>
                    <a:pt x="16949" y="4722"/>
                    <a:pt x="17222" y="4558"/>
                  </a:cubicBezTo>
                  <a:cubicBezTo>
                    <a:pt x="17496" y="4394"/>
                    <a:pt x="17697" y="4157"/>
                    <a:pt x="17861" y="3829"/>
                  </a:cubicBezTo>
                  <a:cubicBezTo>
                    <a:pt x="17295" y="3829"/>
                    <a:pt x="17295" y="3829"/>
                    <a:pt x="17295" y="3829"/>
                  </a:cubicBezTo>
                  <a:cubicBezTo>
                    <a:pt x="17204" y="3829"/>
                    <a:pt x="17131" y="3847"/>
                    <a:pt x="17076" y="3902"/>
                  </a:cubicBezTo>
                  <a:close/>
                  <a:moveTo>
                    <a:pt x="20505" y="3574"/>
                  </a:moveTo>
                  <a:cubicBezTo>
                    <a:pt x="20451" y="3865"/>
                    <a:pt x="20341" y="4102"/>
                    <a:pt x="20195" y="4266"/>
                  </a:cubicBezTo>
                  <a:cubicBezTo>
                    <a:pt x="20050" y="4449"/>
                    <a:pt x="19886" y="4558"/>
                    <a:pt x="19721" y="4631"/>
                  </a:cubicBezTo>
                  <a:cubicBezTo>
                    <a:pt x="19539" y="4722"/>
                    <a:pt x="19357" y="4777"/>
                    <a:pt x="19174" y="4795"/>
                  </a:cubicBezTo>
                  <a:cubicBezTo>
                    <a:pt x="18992" y="4814"/>
                    <a:pt x="18846" y="4814"/>
                    <a:pt x="18700" y="4814"/>
                  </a:cubicBezTo>
                  <a:cubicBezTo>
                    <a:pt x="18444" y="4814"/>
                    <a:pt x="18207" y="4741"/>
                    <a:pt x="18043" y="4595"/>
                  </a:cubicBezTo>
                  <a:cubicBezTo>
                    <a:pt x="17879" y="4449"/>
                    <a:pt x="17824" y="4212"/>
                    <a:pt x="17916" y="3865"/>
                  </a:cubicBezTo>
                  <a:cubicBezTo>
                    <a:pt x="17988" y="3555"/>
                    <a:pt x="18116" y="3336"/>
                    <a:pt x="18335" y="3190"/>
                  </a:cubicBezTo>
                  <a:cubicBezTo>
                    <a:pt x="18554" y="3063"/>
                    <a:pt x="18809" y="2971"/>
                    <a:pt x="19101" y="2917"/>
                  </a:cubicBezTo>
                  <a:cubicBezTo>
                    <a:pt x="19138" y="2917"/>
                    <a:pt x="19357" y="2881"/>
                    <a:pt x="19430" y="2881"/>
                  </a:cubicBezTo>
                  <a:cubicBezTo>
                    <a:pt x="19776" y="2826"/>
                    <a:pt x="19958" y="2735"/>
                    <a:pt x="19995" y="2589"/>
                  </a:cubicBezTo>
                  <a:cubicBezTo>
                    <a:pt x="20013" y="2480"/>
                    <a:pt x="19977" y="2407"/>
                    <a:pt x="19867" y="2370"/>
                  </a:cubicBezTo>
                  <a:cubicBezTo>
                    <a:pt x="19758" y="2334"/>
                    <a:pt x="19649" y="2316"/>
                    <a:pt x="19557" y="2316"/>
                  </a:cubicBezTo>
                  <a:cubicBezTo>
                    <a:pt x="19448" y="2316"/>
                    <a:pt x="19357" y="2334"/>
                    <a:pt x="19265" y="2370"/>
                  </a:cubicBezTo>
                  <a:cubicBezTo>
                    <a:pt x="19174" y="2389"/>
                    <a:pt x="19101" y="2443"/>
                    <a:pt x="19046" y="2534"/>
                  </a:cubicBezTo>
                  <a:cubicBezTo>
                    <a:pt x="18298" y="2534"/>
                    <a:pt x="18298" y="2534"/>
                    <a:pt x="18298" y="2534"/>
                  </a:cubicBezTo>
                  <a:cubicBezTo>
                    <a:pt x="18371" y="2297"/>
                    <a:pt x="18517" y="2115"/>
                    <a:pt x="18736" y="1951"/>
                  </a:cubicBezTo>
                  <a:cubicBezTo>
                    <a:pt x="18973" y="1787"/>
                    <a:pt x="19284" y="1696"/>
                    <a:pt x="19667" y="1696"/>
                  </a:cubicBezTo>
                  <a:cubicBezTo>
                    <a:pt x="20086" y="1696"/>
                    <a:pt x="20396" y="1769"/>
                    <a:pt x="20560" y="1915"/>
                  </a:cubicBezTo>
                  <a:cubicBezTo>
                    <a:pt x="20743" y="2061"/>
                    <a:pt x="20816" y="2279"/>
                    <a:pt x="20743" y="2534"/>
                  </a:cubicBezTo>
                  <a:close/>
                  <a:moveTo>
                    <a:pt x="19849" y="3245"/>
                  </a:moveTo>
                  <a:cubicBezTo>
                    <a:pt x="19740" y="3300"/>
                    <a:pt x="19576" y="3355"/>
                    <a:pt x="19375" y="3391"/>
                  </a:cubicBezTo>
                  <a:cubicBezTo>
                    <a:pt x="19101" y="3446"/>
                    <a:pt x="19101" y="3446"/>
                    <a:pt x="19101" y="3446"/>
                  </a:cubicBezTo>
                  <a:cubicBezTo>
                    <a:pt x="18955" y="3501"/>
                    <a:pt x="18864" y="3537"/>
                    <a:pt x="18773" y="3592"/>
                  </a:cubicBezTo>
                  <a:cubicBezTo>
                    <a:pt x="18718" y="3683"/>
                    <a:pt x="18663" y="3774"/>
                    <a:pt x="18645" y="3847"/>
                  </a:cubicBezTo>
                  <a:cubicBezTo>
                    <a:pt x="18627" y="3956"/>
                    <a:pt x="18627" y="4048"/>
                    <a:pt x="18681" y="4120"/>
                  </a:cubicBezTo>
                  <a:cubicBezTo>
                    <a:pt x="18736" y="4175"/>
                    <a:pt x="18827" y="4212"/>
                    <a:pt x="18955" y="4212"/>
                  </a:cubicBezTo>
                  <a:cubicBezTo>
                    <a:pt x="19174" y="4212"/>
                    <a:pt x="19338" y="4157"/>
                    <a:pt x="19503" y="4029"/>
                  </a:cubicBezTo>
                  <a:cubicBezTo>
                    <a:pt x="19649" y="3902"/>
                    <a:pt x="19740" y="3738"/>
                    <a:pt x="19794" y="3537"/>
                  </a:cubicBezTo>
                  <a:close/>
                  <a:moveTo>
                    <a:pt x="22038" y="984"/>
                  </a:moveTo>
                  <a:cubicBezTo>
                    <a:pt x="21983" y="911"/>
                    <a:pt x="21892" y="893"/>
                    <a:pt x="21801" y="893"/>
                  </a:cubicBezTo>
                  <a:cubicBezTo>
                    <a:pt x="21381" y="893"/>
                    <a:pt x="21381" y="893"/>
                    <a:pt x="21381" y="893"/>
                  </a:cubicBezTo>
                  <a:cubicBezTo>
                    <a:pt x="20505" y="4759"/>
                    <a:pt x="20505" y="4759"/>
                    <a:pt x="20505" y="4759"/>
                  </a:cubicBezTo>
                  <a:cubicBezTo>
                    <a:pt x="21290" y="4759"/>
                    <a:pt x="21290" y="4759"/>
                    <a:pt x="21290" y="4759"/>
                  </a:cubicBezTo>
                  <a:cubicBezTo>
                    <a:pt x="22092" y="1258"/>
                    <a:pt x="22092" y="1258"/>
                    <a:pt x="22092" y="1258"/>
                  </a:cubicBezTo>
                  <a:cubicBezTo>
                    <a:pt x="22111" y="1148"/>
                    <a:pt x="22092" y="1057"/>
                    <a:pt x="22038" y="984"/>
                  </a:cubicBezTo>
                  <a:close/>
                  <a:moveTo>
                    <a:pt x="23844" y="3829"/>
                  </a:moveTo>
                  <a:cubicBezTo>
                    <a:pt x="24409" y="3829"/>
                    <a:pt x="24409" y="3829"/>
                    <a:pt x="24409" y="3829"/>
                  </a:cubicBezTo>
                  <a:cubicBezTo>
                    <a:pt x="24245" y="4157"/>
                    <a:pt x="24026" y="4394"/>
                    <a:pt x="23771" y="4558"/>
                  </a:cubicBezTo>
                  <a:cubicBezTo>
                    <a:pt x="23497" y="4722"/>
                    <a:pt x="23187" y="4814"/>
                    <a:pt x="22822" y="4814"/>
                  </a:cubicBezTo>
                  <a:cubicBezTo>
                    <a:pt x="22402" y="4814"/>
                    <a:pt x="22092" y="4686"/>
                    <a:pt x="21910" y="4394"/>
                  </a:cubicBezTo>
                  <a:cubicBezTo>
                    <a:pt x="21746" y="4139"/>
                    <a:pt x="21710" y="3738"/>
                    <a:pt x="21819" y="3245"/>
                  </a:cubicBezTo>
                  <a:cubicBezTo>
                    <a:pt x="21928" y="2753"/>
                    <a:pt x="22129" y="2389"/>
                    <a:pt x="22421" y="2115"/>
                  </a:cubicBezTo>
                  <a:cubicBezTo>
                    <a:pt x="22731" y="1842"/>
                    <a:pt x="23096" y="1696"/>
                    <a:pt x="23534" y="1696"/>
                  </a:cubicBezTo>
                  <a:cubicBezTo>
                    <a:pt x="23971" y="1696"/>
                    <a:pt x="24299" y="1824"/>
                    <a:pt x="24482" y="2097"/>
                  </a:cubicBezTo>
                  <a:cubicBezTo>
                    <a:pt x="24664" y="2389"/>
                    <a:pt x="24701" y="2772"/>
                    <a:pt x="24573" y="3263"/>
                  </a:cubicBezTo>
                  <a:cubicBezTo>
                    <a:pt x="24573" y="3300"/>
                    <a:pt x="24537" y="3446"/>
                    <a:pt x="24518" y="3464"/>
                  </a:cubicBezTo>
                  <a:cubicBezTo>
                    <a:pt x="22567" y="3464"/>
                    <a:pt x="22567" y="3464"/>
                    <a:pt x="22567" y="3464"/>
                  </a:cubicBezTo>
                  <a:cubicBezTo>
                    <a:pt x="22530" y="3701"/>
                    <a:pt x="22548" y="3865"/>
                    <a:pt x="22621" y="3975"/>
                  </a:cubicBezTo>
                  <a:cubicBezTo>
                    <a:pt x="22694" y="4102"/>
                    <a:pt x="22822" y="4175"/>
                    <a:pt x="23023" y="4157"/>
                  </a:cubicBezTo>
                  <a:cubicBezTo>
                    <a:pt x="23297" y="4157"/>
                    <a:pt x="23406" y="4066"/>
                    <a:pt x="23443" y="4048"/>
                  </a:cubicBezTo>
                  <a:cubicBezTo>
                    <a:pt x="23461" y="4029"/>
                    <a:pt x="23552" y="3938"/>
                    <a:pt x="23625" y="3902"/>
                  </a:cubicBezTo>
                  <a:cubicBezTo>
                    <a:pt x="23680" y="3847"/>
                    <a:pt x="23753" y="3829"/>
                    <a:pt x="23844" y="3829"/>
                  </a:cubicBezTo>
                  <a:close/>
                  <a:moveTo>
                    <a:pt x="22694" y="2953"/>
                  </a:moveTo>
                  <a:cubicBezTo>
                    <a:pt x="23844" y="2953"/>
                    <a:pt x="23844" y="2953"/>
                    <a:pt x="23844" y="2953"/>
                  </a:cubicBezTo>
                  <a:cubicBezTo>
                    <a:pt x="23862" y="2753"/>
                    <a:pt x="23844" y="2607"/>
                    <a:pt x="23789" y="2516"/>
                  </a:cubicBezTo>
                  <a:cubicBezTo>
                    <a:pt x="23716" y="2407"/>
                    <a:pt x="23588" y="2352"/>
                    <a:pt x="23406" y="2352"/>
                  </a:cubicBezTo>
                  <a:cubicBezTo>
                    <a:pt x="23242" y="2352"/>
                    <a:pt x="23096" y="2407"/>
                    <a:pt x="22968" y="2516"/>
                  </a:cubicBezTo>
                  <a:cubicBezTo>
                    <a:pt x="22822" y="2607"/>
                    <a:pt x="22731" y="2772"/>
                    <a:pt x="22694" y="2953"/>
                  </a:cubicBezTo>
                  <a:close/>
                  <a:moveTo>
                    <a:pt x="26689" y="1769"/>
                  </a:moveTo>
                  <a:cubicBezTo>
                    <a:pt x="26488" y="1769"/>
                    <a:pt x="26288" y="1787"/>
                    <a:pt x="26087" y="1842"/>
                  </a:cubicBezTo>
                  <a:cubicBezTo>
                    <a:pt x="25887" y="1897"/>
                    <a:pt x="25704" y="1988"/>
                    <a:pt x="25522" y="2097"/>
                  </a:cubicBezTo>
                  <a:cubicBezTo>
                    <a:pt x="25358" y="2206"/>
                    <a:pt x="25194" y="2370"/>
                    <a:pt x="25066" y="2571"/>
                  </a:cubicBezTo>
                  <a:cubicBezTo>
                    <a:pt x="24938" y="2772"/>
                    <a:pt x="24829" y="3008"/>
                    <a:pt x="24774" y="3300"/>
                  </a:cubicBezTo>
                  <a:cubicBezTo>
                    <a:pt x="24427" y="4759"/>
                    <a:pt x="24427" y="4759"/>
                    <a:pt x="24427" y="4759"/>
                  </a:cubicBezTo>
                  <a:cubicBezTo>
                    <a:pt x="25230" y="4759"/>
                    <a:pt x="25230" y="4759"/>
                    <a:pt x="25230" y="4759"/>
                  </a:cubicBezTo>
                  <a:cubicBezTo>
                    <a:pt x="25577" y="3227"/>
                    <a:pt x="25577" y="3227"/>
                    <a:pt x="25577" y="3227"/>
                  </a:cubicBezTo>
                  <a:cubicBezTo>
                    <a:pt x="25631" y="2990"/>
                    <a:pt x="25741" y="2845"/>
                    <a:pt x="25850" y="2717"/>
                  </a:cubicBezTo>
                  <a:cubicBezTo>
                    <a:pt x="26123" y="2407"/>
                    <a:pt x="26634" y="2443"/>
                    <a:pt x="26634" y="2443"/>
                  </a:cubicBezTo>
                  <a:cubicBezTo>
                    <a:pt x="26817" y="1769"/>
                    <a:pt x="26817" y="1769"/>
                    <a:pt x="26817" y="1769"/>
                  </a:cubicBezTo>
                  <a:cubicBezTo>
                    <a:pt x="26799" y="1769"/>
                    <a:pt x="26707" y="1769"/>
                    <a:pt x="26689" y="1769"/>
                  </a:cubicBezTo>
                  <a:close/>
                  <a:moveTo>
                    <a:pt x="26908" y="1185"/>
                  </a:moveTo>
                  <a:cubicBezTo>
                    <a:pt x="26926" y="1094"/>
                    <a:pt x="26926" y="1094"/>
                    <a:pt x="26926" y="1094"/>
                  </a:cubicBezTo>
                  <a:cubicBezTo>
                    <a:pt x="27346" y="1094"/>
                    <a:pt x="27346" y="1094"/>
                    <a:pt x="27346" y="1094"/>
                  </a:cubicBezTo>
                  <a:cubicBezTo>
                    <a:pt x="27328" y="1185"/>
                    <a:pt x="27328" y="1185"/>
                    <a:pt x="27328" y="1185"/>
                  </a:cubicBezTo>
                  <a:cubicBezTo>
                    <a:pt x="27182" y="1185"/>
                    <a:pt x="27182" y="1185"/>
                    <a:pt x="27182" y="1185"/>
                  </a:cubicBezTo>
                  <a:cubicBezTo>
                    <a:pt x="27091" y="1586"/>
                    <a:pt x="27091" y="1586"/>
                    <a:pt x="27091" y="1586"/>
                  </a:cubicBezTo>
                  <a:cubicBezTo>
                    <a:pt x="26981" y="1586"/>
                    <a:pt x="26981" y="1586"/>
                    <a:pt x="26981" y="1586"/>
                  </a:cubicBezTo>
                  <a:cubicBezTo>
                    <a:pt x="27072" y="1185"/>
                    <a:pt x="27072" y="1185"/>
                    <a:pt x="27072" y="1185"/>
                  </a:cubicBezTo>
                  <a:close/>
                  <a:moveTo>
                    <a:pt x="27601" y="1094"/>
                  </a:moveTo>
                  <a:cubicBezTo>
                    <a:pt x="27638" y="1459"/>
                    <a:pt x="27638" y="1459"/>
                    <a:pt x="27638" y="1459"/>
                  </a:cubicBezTo>
                  <a:cubicBezTo>
                    <a:pt x="27838" y="1094"/>
                    <a:pt x="27838" y="1094"/>
                    <a:pt x="27838" y="1094"/>
                  </a:cubicBezTo>
                  <a:cubicBezTo>
                    <a:pt x="28002" y="1094"/>
                    <a:pt x="28002" y="1094"/>
                    <a:pt x="28002" y="1094"/>
                  </a:cubicBezTo>
                  <a:cubicBezTo>
                    <a:pt x="27893" y="1586"/>
                    <a:pt x="27893" y="1586"/>
                    <a:pt x="27893" y="1586"/>
                  </a:cubicBezTo>
                  <a:cubicBezTo>
                    <a:pt x="27784" y="1586"/>
                    <a:pt x="27784" y="1586"/>
                    <a:pt x="27784" y="1586"/>
                  </a:cubicBezTo>
                  <a:cubicBezTo>
                    <a:pt x="27875" y="1185"/>
                    <a:pt x="27875" y="1185"/>
                    <a:pt x="27875" y="1185"/>
                  </a:cubicBezTo>
                  <a:cubicBezTo>
                    <a:pt x="27656" y="1586"/>
                    <a:pt x="27656" y="1586"/>
                    <a:pt x="27656" y="1586"/>
                  </a:cubicBezTo>
                  <a:cubicBezTo>
                    <a:pt x="27583" y="1586"/>
                    <a:pt x="27583" y="1586"/>
                    <a:pt x="27583" y="1586"/>
                  </a:cubicBezTo>
                  <a:cubicBezTo>
                    <a:pt x="27528" y="1185"/>
                    <a:pt x="27528" y="1185"/>
                    <a:pt x="27528" y="1185"/>
                  </a:cubicBezTo>
                  <a:cubicBezTo>
                    <a:pt x="27455" y="1586"/>
                    <a:pt x="27455" y="1586"/>
                    <a:pt x="27455" y="1586"/>
                  </a:cubicBezTo>
                  <a:cubicBezTo>
                    <a:pt x="27346" y="1586"/>
                    <a:pt x="27346" y="1586"/>
                    <a:pt x="27346" y="1586"/>
                  </a:cubicBezTo>
                  <a:cubicBezTo>
                    <a:pt x="27455" y="1094"/>
                    <a:pt x="27455" y="1094"/>
                    <a:pt x="27455" y="10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7604442" y="4839276"/>
              <a:ext cx="170600" cy="437574"/>
            </a:xfrm>
            <a:prstGeom prst="parallelogram">
              <a:avLst>
                <a:gd name="adj" fmla="val 91071"/>
              </a:avLst>
            </a:prstGeom>
            <a:solidFill>
              <a:schemeClr val="accent1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r-mid-mark">
  <p:cSld name="Color-mid-mark">
    <p:bg>
      <p:bgPr>
        <a:gradFill>
          <a:gsLst>
            <a:gs pos="0">
              <a:schemeClr val="accent4"/>
            </a:gs>
            <a:gs pos="27000">
              <a:schemeClr val="accent4"/>
            </a:gs>
            <a:gs pos="100000">
              <a:srgbClr val="0076BE"/>
            </a:gs>
          </a:gsLst>
          <a:lin ang="1200000" scaled="0"/>
        </a:gra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9"/>
          <p:cNvPicPr preferRelativeResize="0"/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2933307" y="-1"/>
            <a:ext cx="62106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9"/>
          <p:cNvSpPr txBox="1">
            <a:spLocks noGrp="1"/>
          </p:cNvSpPr>
          <p:nvPr>
            <p:ph type="title"/>
          </p:nvPr>
        </p:nvSpPr>
        <p:spPr>
          <a:xfrm>
            <a:off x="219456" y="0"/>
            <a:ext cx="8705088" cy="437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body" idx="1"/>
          </p:nvPr>
        </p:nvSpPr>
        <p:spPr>
          <a:xfrm>
            <a:off x="219456" y="1031410"/>
            <a:ext cx="8705088" cy="363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91425" bIns="45700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61" name="Google Shape;161;p19"/>
          <p:cNvGrpSpPr/>
          <p:nvPr/>
        </p:nvGrpSpPr>
        <p:grpSpPr>
          <a:xfrm>
            <a:off x="320040" y="502920"/>
            <a:ext cx="960120" cy="26676"/>
            <a:chOff x="4550759" y="4178160"/>
            <a:chExt cx="4289400" cy="119160"/>
          </a:xfrm>
        </p:grpSpPr>
        <p:sp>
          <p:nvSpPr>
            <p:cNvPr id="162" name="Google Shape;162;p19"/>
            <p:cNvSpPr/>
            <p:nvPr/>
          </p:nvSpPr>
          <p:spPr>
            <a:xfrm>
              <a:off x="6012360" y="4178160"/>
              <a:ext cx="1391040" cy="119160"/>
            </a:xfrm>
            <a:custGeom>
              <a:avLst/>
              <a:gdLst/>
              <a:ahLst/>
              <a:cxnLst/>
              <a:rect l="l" t="t" r="r" b="b"/>
              <a:pathLst>
                <a:path w="3865" h="332" extrusionOk="0">
                  <a:moveTo>
                    <a:pt x="0" y="332"/>
                  </a:moveTo>
                  <a:lnTo>
                    <a:pt x="3747" y="332"/>
                  </a:lnTo>
                  <a:lnTo>
                    <a:pt x="3865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4550759" y="4178160"/>
              <a:ext cx="1383842" cy="119160"/>
            </a:xfrm>
            <a:custGeom>
              <a:avLst/>
              <a:gdLst/>
              <a:ahLst/>
              <a:cxnLst/>
              <a:rect l="l" t="t" r="r" b="b"/>
              <a:pathLst>
                <a:path w="3845" h="332" extrusionOk="0">
                  <a:moveTo>
                    <a:pt x="3845" y="0"/>
                  </a:moveTo>
                  <a:lnTo>
                    <a:pt x="127" y="0"/>
                  </a:lnTo>
                  <a:lnTo>
                    <a:pt x="0" y="332"/>
                  </a:lnTo>
                  <a:lnTo>
                    <a:pt x="3728" y="33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7480799" y="4178160"/>
              <a:ext cx="1359360" cy="119160"/>
            </a:xfrm>
            <a:custGeom>
              <a:avLst/>
              <a:gdLst/>
              <a:ahLst/>
              <a:cxnLst/>
              <a:rect l="l" t="t" r="r" b="b"/>
              <a:pathLst>
                <a:path w="3777" h="332" extrusionOk="0">
                  <a:moveTo>
                    <a:pt x="118" y="0"/>
                  </a:moveTo>
                  <a:lnTo>
                    <a:pt x="0" y="332"/>
                  </a:lnTo>
                  <a:lnTo>
                    <a:pt x="3650" y="332"/>
                  </a:lnTo>
                  <a:lnTo>
                    <a:pt x="3777" y="0"/>
                  </a:ln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" name="Google Shape;165;p19"/>
          <p:cNvSpPr txBox="1"/>
          <p:nvPr/>
        </p:nvSpPr>
        <p:spPr>
          <a:xfrm>
            <a:off x="504431" y="4870205"/>
            <a:ext cx="3117232" cy="22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©2019 Zscaler, Inc. All rights reserved. ZSCALER CONFIDENTIAL INFORMATION </a:t>
            </a:r>
            <a:endParaRPr/>
          </a:p>
        </p:txBody>
      </p:sp>
      <p:sp>
        <p:nvSpPr>
          <p:cNvPr id="166" name="Google Shape;166;p19"/>
          <p:cNvSpPr txBox="1"/>
          <p:nvPr/>
        </p:nvSpPr>
        <p:spPr>
          <a:xfrm>
            <a:off x="182391" y="4824761"/>
            <a:ext cx="217543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7" name="Google Shape;167;p19"/>
          <p:cNvCxnSpPr/>
          <p:nvPr/>
        </p:nvCxnSpPr>
        <p:spPr>
          <a:xfrm>
            <a:off x="439379" y="4916360"/>
            <a:ext cx="0" cy="9144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4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68" name="Google Shape;168;p19"/>
          <p:cNvGrpSpPr/>
          <p:nvPr/>
        </p:nvGrpSpPr>
        <p:grpSpPr>
          <a:xfrm>
            <a:off x="5932448" y="4839276"/>
            <a:ext cx="2893671" cy="437574"/>
            <a:chOff x="5932448" y="4839276"/>
            <a:chExt cx="2893671" cy="437574"/>
          </a:xfrm>
        </p:grpSpPr>
        <p:sp>
          <p:nvSpPr>
            <p:cNvPr id="169" name="Google Shape;169;p19"/>
            <p:cNvSpPr txBox="1"/>
            <p:nvPr/>
          </p:nvSpPr>
          <p:spPr>
            <a:xfrm>
              <a:off x="5932448" y="4860425"/>
              <a:ext cx="1692645" cy="220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Securing your cloud transformation</a:t>
              </a:r>
              <a:endParaRPr/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7851401" y="4844351"/>
              <a:ext cx="974718" cy="201168"/>
            </a:xfrm>
            <a:custGeom>
              <a:avLst/>
              <a:gdLst/>
              <a:ahLst/>
              <a:cxnLst/>
              <a:rect l="l" t="t" r="r" b="b"/>
              <a:pathLst>
                <a:path w="28002" h="5780" extrusionOk="0">
                  <a:moveTo>
                    <a:pt x="9342" y="2935"/>
                  </a:moveTo>
                  <a:cubicBezTo>
                    <a:pt x="9488" y="3865"/>
                    <a:pt x="8686" y="4394"/>
                    <a:pt x="7865" y="4449"/>
                  </a:cubicBezTo>
                  <a:cubicBezTo>
                    <a:pt x="7464" y="5179"/>
                    <a:pt x="6606" y="5780"/>
                    <a:pt x="5384" y="5780"/>
                  </a:cubicBezTo>
                  <a:cubicBezTo>
                    <a:pt x="4819" y="5780"/>
                    <a:pt x="4363" y="5689"/>
                    <a:pt x="3925" y="5452"/>
                  </a:cubicBezTo>
                  <a:cubicBezTo>
                    <a:pt x="3816" y="5470"/>
                    <a:pt x="3706" y="5489"/>
                    <a:pt x="3597" y="5489"/>
                  </a:cubicBezTo>
                  <a:cubicBezTo>
                    <a:pt x="3177" y="5489"/>
                    <a:pt x="2885" y="5398"/>
                    <a:pt x="2593" y="5069"/>
                  </a:cubicBezTo>
                  <a:cubicBezTo>
                    <a:pt x="3177" y="4321"/>
                    <a:pt x="4928" y="2971"/>
                    <a:pt x="7080" y="3665"/>
                  </a:cubicBezTo>
                  <a:cubicBezTo>
                    <a:pt x="8230" y="4048"/>
                    <a:pt x="8521" y="3172"/>
                    <a:pt x="8230" y="2845"/>
                  </a:cubicBezTo>
                  <a:cubicBezTo>
                    <a:pt x="7153" y="1623"/>
                    <a:pt x="4709" y="2717"/>
                    <a:pt x="4618" y="2808"/>
                  </a:cubicBezTo>
                  <a:cubicBezTo>
                    <a:pt x="5585" y="1349"/>
                    <a:pt x="9014" y="929"/>
                    <a:pt x="9342" y="2935"/>
                  </a:cubicBezTo>
                  <a:close/>
                  <a:moveTo>
                    <a:pt x="6041" y="1258"/>
                  </a:moveTo>
                  <a:cubicBezTo>
                    <a:pt x="6059" y="1258"/>
                    <a:pt x="5275" y="966"/>
                    <a:pt x="4181" y="1440"/>
                  </a:cubicBezTo>
                  <a:cubicBezTo>
                    <a:pt x="4162" y="1459"/>
                    <a:pt x="4035" y="1386"/>
                    <a:pt x="4035" y="1386"/>
                  </a:cubicBezTo>
                  <a:cubicBezTo>
                    <a:pt x="5092" y="692"/>
                    <a:pt x="6023" y="401"/>
                    <a:pt x="6807" y="510"/>
                  </a:cubicBezTo>
                  <a:cubicBezTo>
                    <a:pt x="6315" y="73"/>
                    <a:pt x="5749" y="0"/>
                    <a:pt x="4928" y="0"/>
                  </a:cubicBezTo>
                  <a:cubicBezTo>
                    <a:pt x="4016" y="0"/>
                    <a:pt x="3213" y="346"/>
                    <a:pt x="2721" y="875"/>
                  </a:cubicBezTo>
                  <a:cubicBezTo>
                    <a:pt x="2557" y="838"/>
                    <a:pt x="2393" y="820"/>
                    <a:pt x="2229" y="820"/>
                  </a:cubicBezTo>
                  <a:cubicBezTo>
                    <a:pt x="1006" y="820"/>
                    <a:pt x="-69" y="1933"/>
                    <a:pt x="4" y="3190"/>
                  </a:cubicBezTo>
                  <a:cubicBezTo>
                    <a:pt x="77" y="4449"/>
                    <a:pt x="1444" y="5252"/>
                    <a:pt x="2229" y="5033"/>
                  </a:cubicBezTo>
                  <a:cubicBezTo>
                    <a:pt x="2247" y="5033"/>
                    <a:pt x="2265" y="5033"/>
                    <a:pt x="2284" y="5033"/>
                  </a:cubicBezTo>
                  <a:cubicBezTo>
                    <a:pt x="2466" y="4193"/>
                    <a:pt x="3177" y="2261"/>
                    <a:pt x="6041" y="1258"/>
                  </a:cubicBezTo>
                  <a:close/>
                  <a:moveTo>
                    <a:pt x="12625" y="2407"/>
                  </a:moveTo>
                  <a:cubicBezTo>
                    <a:pt x="12771" y="1769"/>
                    <a:pt x="12771" y="1769"/>
                    <a:pt x="12771" y="1769"/>
                  </a:cubicBezTo>
                  <a:cubicBezTo>
                    <a:pt x="10309" y="1769"/>
                    <a:pt x="10309" y="1769"/>
                    <a:pt x="10309" y="1769"/>
                  </a:cubicBezTo>
                  <a:cubicBezTo>
                    <a:pt x="10254" y="2006"/>
                    <a:pt x="10254" y="2006"/>
                    <a:pt x="10254" y="2006"/>
                  </a:cubicBezTo>
                  <a:cubicBezTo>
                    <a:pt x="10236" y="2115"/>
                    <a:pt x="10254" y="2206"/>
                    <a:pt x="10309" y="2279"/>
                  </a:cubicBezTo>
                  <a:cubicBezTo>
                    <a:pt x="10364" y="2352"/>
                    <a:pt x="10437" y="2389"/>
                    <a:pt x="10546" y="2389"/>
                  </a:cubicBezTo>
                  <a:cubicBezTo>
                    <a:pt x="11696" y="2389"/>
                    <a:pt x="11696" y="2389"/>
                    <a:pt x="11696" y="2389"/>
                  </a:cubicBezTo>
                  <a:cubicBezTo>
                    <a:pt x="9671" y="4157"/>
                    <a:pt x="9671" y="4157"/>
                    <a:pt x="9671" y="4157"/>
                  </a:cubicBezTo>
                  <a:cubicBezTo>
                    <a:pt x="9543" y="4759"/>
                    <a:pt x="9543" y="4759"/>
                    <a:pt x="9543" y="4759"/>
                  </a:cubicBezTo>
                  <a:cubicBezTo>
                    <a:pt x="12133" y="4759"/>
                    <a:pt x="12133" y="4759"/>
                    <a:pt x="12133" y="4759"/>
                  </a:cubicBezTo>
                  <a:cubicBezTo>
                    <a:pt x="12297" y="4102"/>
                    <a:pt x="12297" y="4102"/>
                    <a:pt x="12297" y="4102"/>
                  </a:cubicBezTo>
                  <a:cubicBezTo>
                    <a:pt x="10637" y="4102"/>
                    <a:pt x="10637" y="4102"/>
                    <a:pt x="10637" y="4102"/>
                  </a:cubicBezTo>
                  <a:close/>
                  <a:moveTo>
                    <a:pt x="14267" y="2917"/>
                  </a:moveTo>
                  <a:cubicBezTo>
                    <a:pt x="14231" y="2917"/>
                    <a:pt x="14103" y="2898"/>
                    <a:pt x="14049" y="2881"/>
                  </a:cubicBezTo>
                  <a:cubicBezTo>
                    <a:pt x="13684" y="2790"/>
                    <a:pt x="13520" y="2699"/>
                    <a:pt x="13538" y="2571"/>
                  </a:cubicBezTo>
                  <a:cubicBezTo>
                    <a:pt x="13556" y="2480"/>
                    <a:pt x="13611" y="2425"/>
                    <a:pt x="13684" y="2370"/>
                  </a:cubicBezTo>
                  <a:cubicBezTo>
                    <a:pt x="13775" y="2334"/>
                    <a:pt x="13885" y="2297"/>
                    <a:pt x="14049" y="2297"/>
                  </a:cubicBezTo>
                  <a:cubicBezTo>
                    <a:pt x="14194" y="2297"/>
                    <a:pt x="14322" y="2334"/>
                    <a:pt x="14395" y="2407"/>
                  </a:cubicBezTo>
                  <a:cubicBezTo>
                    <a:pt x="14413" y="2443"/>
                    <a:pt x="14431" y="2462"/>
                    <a:pt x="14468" y="2498"/>
                  </a:cubicBezTo>
                  <a:cubicBezTo>
                    <a:pt x="14504" y="2626"/>
                    <a:pt x="14595" y="2680"/>
                    <a:pt x="14741" y="2680"/>
                  </a:cubicBezTo>
                  <a:cubicBezTo>
                    <a:pt x="15234" y="2680"/>
                    <a:pt x="15234" y="2680"/>
                    <a:pt x="15234" y="2680"/>
                  </a:cubicBezTo>
                  <a:cubicBezTo>
                    <a:pt x="15289" y="2389"/>
                    <a:pt x="15216" y="2152"/>
                    <a:pt x="15052" y="1951"/>
                  </a:cubicBezTo>
                  <a:cubicBezTo>
                    <a:pt x="14851" y="1787"/>
                    <a:pt x="14559" y="1696"/>
                    <a:pt x="14176" y="1696"/>
                  </a:cubicBezTo>
                  <a:cubicBezTo>
                    <a:pt x="13812" y="1696"/>
                    <a:pt x="13501" y="1787"/>
                    <a:pt x="13228" y="1951"/>
                  </a:cubicBezTo>
                  <a:cubicBezTo>
                    <a:pt x="12972" y="2152"/>
                    <a:pt x="12808" y="2389"/>
                    <a:pt x="12735" y="2662"/>
                  </a:cubicBezTo>
                  <a:cubicBezTo>
                    <a:pt x="12698" y="2898"/>
                    <a:pt x="12717" y="3063"/>
                    <a:pt x="12844" y="3209"/>
                  </a:cubicBezTo>
                  <a:cubicBezTo>
                    <a:pt x="12954" y="3336"/>
                    <a:pt x="13191" y="3464"/>
                    <a:pt x="13556" y="3555"/>
                  </a:cubicBezTo>
                  <a:cubicBezTo>
                    <a:pt x="13629" y="3574"/>
                    <a:pt x="13720" y="3592"/>
                    <a:pt x="13848" y="3628"/>
                  </a:cubicBezTo>
                  <a:cubicBezTo>
                    <a:pt x="14158" y="3683"/>
                    <a:pt x="14286" y="3792"/>
                    <a:pt x="14249" y="3920"/>
                  </a:cubicBezTo>
                  <a:cubicBezTo>
                    <a:pt x="14231" y="4011"/>
                    <a:pt x="14176" y="4084"/>
                    <a:pt x="14067" y="4139"/>
                  </a:cubicBezTo>
                  <a:cubicBezTo>
                    <a:pt x="13957" y="4193"/>
                    <a:pt x="13848" y="4212"/>
                    <a:pt x="13702" y="4212"/>
                  </a:cubicBezTo>
                  <a:cubicBezTo>
                    <a:pt x="13520" y="4212"/>
                    <a:pt x="13374" y="4175"/>
                    <a:pt x="13282" y="4102"/>
                  </a:cubicBezTo>
                  <a:cubicBezTo>
                    <a:pt x="13191" y="4029"/>
                    <a:pt x="13155" y="3920"/>
                    <a:pt x="13191" y="3774"/>
                  </a:cubicBezTo>
                  <a:cubicBezTo>
                    <a:pt x="12425" y="3774"/>
                    <a:pt x="12425" y="3774"/>
                    <a:pt x="12425" y="3774"/>
                  </a:cubicBezTo>
                  <a:cubicBezTo>
                    <a:pt x="12407" y="3811"/>
                    <a:pt x="12407" y="3811"/>
                    <a:pt x="12407" y="3811"/>
                  </a:cubicBezTo>
                  <a:cubicBezTo>
                    <a:pt x="12334" y="4139"/>
                    <a:pt x="12388" y="4394"/>
                    <a:pt x="12571" y="4558"/>
                  </a:cubicBezTo>
                  <a:cubicBezTo>
                    <a:pt x="12735" y="4722"/>
                    <a:pt x="13045" y="4814"/>
                    <a:pt x="13465" y="4814"/>
                  </a:cubicBezTo>
                  <a:cubicBezTo>
                    <a:pt x="13921" y="4814"/>
                    <a:pt x="14267" y="4741"/>
                    <a:pt x="14541" y="4576"/>
                  </a:cubicBezTo>
                  <a:cubicBezTo>
                    <a:pt x="14814" y="4394"/>
                    <a:pt x="14997" y="4139"/>
                    <a:pt x="15070" y="3811"/>
                  </a:cubicBezTo>
                  <a:cubicBezTo>
                    <a:pt x="15125" y="3574"/>
                    <a:pt x="15088" y="3391"/>
                    <a:pt x="14979" y="3263"/>
                  </a:cubicBezTo>
                  <a:cubicBezTo>
                    <a:pt x="14869" y="3136"/>
                    <a:pt x="14614" y="3026"/>
                    <a:pt x="14267" y="2917"/>
                  </a:cubicBezTo>
                  <a:close/>
                  <a:moveTo>
                    <a:pt x="17076" y="3902"/>
                  </a:moveTo>
                  <a:cubicBezTo>
                    <a:pt x="17022" y="3938"/>
                    <a:pt x="16985" y="3956"/>
                    <a:pt x="16967" y="3975"/>
                  </a:cubicBezTo>
                  <a:cubicBezTo>
                    <a:pt x="16949" y="4011"/>
                    <a:pt x="16839" y="4084"/>
                    <a:pt x="16821" y="4084"/>
                  </a:cubicBezTo>
                  <a:cubicBezTo>
                    <a:pt x="16711" y="4139"/>
                    <a:pt x="16602" y="4157"/>
                    <a:pt x="16474" y="4157"/>
                  </a:cubicBezTo>
                  <a:cubicBezTo>
                    <a:pt x="16274" y="4157"/>
                    <a:pt x="16146" y="4102"/>
                    <a:pt x="16073" y="3975"/>
                  </a:cubicBezTo>
                  <a:cubicBezTo>
                    <a:pt x="15982" y="3847"/>
                    <a:pt x="15964" y="3592"/>
                    <a:pt x="16037" y="3245"/>
                  </a:cubicBezTo>
                  <a:cubicBezTo>
                    <a:pt x="16128" y="2898"/>
                    <a:pt x="16237" y="2662"/>
                    <a:pt x="16420" y="2516"/>
                  </a:cubicBezTo>
                  <a:cubicBezTo>
                    <a:pt x="16547" y="2407"/>
                    <a:pt x="16693" y="2352"/>
                    <a:pt x="16857" y="2352"/>
                  </a:cubicBezTo>
                  <a:cubicBezTo>
                    <a:pt x="17040" y="2352"/>
                    <a:pt x="17168" y="2407"/>
                    <a:pt x="17241" y="2516"/>
                  </a:cubicBezTo>
                  <a:cubicBezTo>
                    <a:pt x="17259" y="2553"/>
                    <a:pt x="17295" y="2607"/>
                    <a:pt x="17314" y="2680"/>
                  </a:cubicBezTo>
                  <a:cubicBezTo>
                    <a:pt x="18098" y="2680"/>
                    <a:pt x="18098" y="2680"/>
                    <a:pt x="18098" y="2680"/>
                  </a:cubicBezTo>
                  <a:cubicBezTo>
                    <a:pt x="18098" y="2462"/>
                    <a:pt x="18043" y="2261"/>
                    <a:pt x="17934" y="2097"/>
                  </a:cubicBezTo>
                  <a:cubicBezTo>
                    <a:pt x="17752" y="1824"/>
                    <a:pt x="17441" y="1696"/>
                    <a:pt x="16985" y="1696"/>
                  </a:cubicBezTo>
                  <a:cubicBezTo>
                    <a:pt x="16547" y="1696"/>
                    <a:pt x="16183" y="1842"/>
                    <a:pt x="15891" y="2115"/>
                  </a:cubicBezTo>
                  <a:cubicBezTo>
                    <a:pt x="15599" y="2389"/>
                    <a:pt x="15398" y="2753"/>
                    <a:pt x="15271" y="3245"/>
                  </a:cubicBezTo>
                  <a:cubicBezTo>
                    <a:pt x="15161" y="3738"/>
                    <a:pt x="15198" y="4139"/>
                    <a:pt x="15380" y="4394"/>
                  </a:cubicBezTo>
                  <a:cubicBezTo>
                    <a:pt x="15544" y="4686"/>
                    <a:pt x="15854" y="4814"/>
                    <a:pt x="16292" y="4814"/>
                  </a:cubicBezTo>
                  <a:cubicBezTo>
                    <a:pt x="16638" y="4814"/>
                    <a:pt x="16949" y="4722"/>
                    <a:pt x="17222" y="4558"/>
                  </a:cubicBezTo>
                  <a:cubicBezTo>
                    <a:pt x="17496" y="4394"/>
                    <a:pt x="17697" y="4157"/>
                    <a:pt x="17861" y="3829"/>
                  </a:cubicBezTo>
                  <a:cubicBezTo>
                    <a:pt x="17295" y="3829"/>
                    <a:pt x="17295" y="3829"/>
                    <a:pt x="17295" y="3829"/>
                  </a:cubicBezTo>
                  <a:cubicBezTo>
                    <a:pt x="17204" y="3829"/>
                    <a:pt x="17131" y="3847"/>
                    <a:pt x="17076" y="3902"/>
                  </a:cubicBezTo>
                  <a:close/>
                  <a:moveTo>
                    <a:pt x="20505" y="3574"/>
                  </a:moveTo>
                  <a:cubicBezTo>
                    <a:pt x="20451" y="3865"/>
                    <a:pt x="20341" y="4102"/>
                    <a:pt x="20195" y="4266"/>
                  </a:cubicBezTo>
                  <a:cubicBezTo>
                    <a:pt x="20050" y="4449"/>
                    <a:pt x="19886" y="4558"/>
                    <a:pt x="19721" y="4631"/>
                  </a:cubicBezTo>
                  <a:cubicBezTo>
                    <a:pt x="19539" y="4722"/>
                    <a:pt x="19357" y="4777"/>
                    <a:pt x="19174" y="4795"/>
                  </a:cubicBezTo>
                  <a:cubicBezTo>
                    <a:pt x="18992" y="4814"/>
                    <a:pt x="18846" y="4814"/>
                    <a:pt x="18700" y="4814"/>
                  </a:cubicBezTo>
                  <a:cubicBezTo>
                    <a:pt x="18444" y="4814"/>
                    <a:pt x="18207" y="4741"/>
                    <a:pt x="18043" y="4595"/>
                  </a:cubicBezTo>
                  <a:cubicBezTo>
                    <a:pt x="17879" y="4449"/>
                    <a:pt x="17824" y="4212"/>
                    <a:pt x="17916" y="3865"/>
                  </a:cubicBezTo>
                  <a:cubicBezTo>
                    <a:pt x="17988" y="3555"/>
                    <a:pt x="18116" y="3336"/>
                    <a:pt x="18335" y="3190"/>
                  </a:cubicBezTo>
                  <a:cubicBezTo>
                    <a:pt x="18554" y="3063"/>
                    <a:pt x="18809" y="2971"/>
                    <a:pt x="19101" y="2917"/>
                  </a:cubicBezTo>
                  <a:cubicBezTo>
                    <a:pt x="19138" y="2917"/>
                    <a:pt x="19357" y="2881"/>
                    <a:pt x="19430" y="2881"/>
                  </a:cubicBezTo>
                  <a:cubicBezTo>
                    <a:pt x="19776" y="2826"/>
                    <a:pt x="19958" y="2735"/>
                    <a:pt x="19995" y="2589"/>
                  </a:cubicBezTo>
                  <a:cubicBezTo>
                    <a:pt x="20013" y="2480"/>
                    <a:pt x="19977" y="2407"/>
                    <a:pt x="19867" y="2370"/>
                  </a:cubicBezTo>
                  <a:cubicBezTo>
                    <a:pt x="19758" y="2334"/>
                    <a:pt x="19649" y="2316"/>
                    <a:pt x="19557" y="2316"/>
                  </a:cubicBezTo>
                  <a:cubicBezTo>
                    <a:pt x="19448" y="2316"/>
                    <a:pt x="19357" y="2334"/>
                    <a:pt x="19265" y="2370"/>
                  </a:cubicBezTo>
                  <a:cubicBezTo>
                    <a:pt x="19174" y="2389"/>
                    <a:pt x="19101" y="2443"/>
                    <a:pt x="19046" y="2534"/>
                  </a:cubicBezTo>
                  <a:cubicBezTo>
                    <a:pt x="18298" y="2534"/>
                    <a:pt x="18298" y="2534"/>
                    <a:pt x="18298" y="2534"/>
                  </a:cubicBezTo>
                  <a:cubicBezTo>
                    <a:pt x="18371" y="2297"/>
                    <a:pt x="18517" y="2115"/>
                    <a:pt x="18736" y="1951"/>
                  </a:cubicBezTo>
                  <a:cubicBezTo>
                    <a:pt x="18973" y="1787"/>
                    <a:pt x="19284" y="1696"/>
                    <a:pt x="19667" y="1696"/>
                  </a:cubicBezTo>
                  <a:cubicBezTo>
                    <a:pt x="20086" y="1696"/>
                    <a:pt x="20396" y="1769"/>
                    <a:pt x="20560" y="1915"/>
                  </a:cubicBezTo>
                  <a:cubicBezTo>
                    <a:pt x="20743" y="2061"/>
                    <a:pt x="20816" y="2279"/>
                    <a:pt x="20743" y="2534"/>
                  </a:cubicBezTo>
                  <a:close/>
                  <a:moveTo>
                    <a:pt x="19849" y="3245"/>
                  </a:moveTo>
                  <a:cubicBezTo>
                    <a:pt x="19740" y="3300"/>
                    <a:pt x="19576" y="3355"/>
                    <a:pt x="19375" y="3391"/>
                  </a:cubicBezTo>
                  <a:cubicBezTo>
                    <a:pt x="19101" y="3446"/>
                    <a:pt x="19101" y="3446"/>
                    <a:pt x="19101" y="3446"/>
                  </a:cubicBezTo>
                  <a:cubicBezTo>
                    <a:pt x="18955" y="3501"/>
                    <a:pt x="18864" y="3537"/>
                    <a:pt x="18773" y="3592"/>
                  </a:cubicBezTo>
                  <a:cubicBezTo>
                    <a:pt x="18718" y="3683"/>
                    <a:pt x="18663" y="3774"/>
                    <a:pt x="18645" y="3847"/>
                  </a:cubicBezTo>
                  <a:cubicBezTo>
                    <a:pt x="18627" y="3956"/>
                    <a:pt x="18627" y="4048"/>
                    <a:pt x="18681" y="4120"/>
                  </a:cubicBezTo>
                  <a:cubicBezTo>
                    <a:pt x="18736" y="4175"/>
                    <a:pt x="18827" y="4212"/>
                    <a:pt x="18955" y="4212"/>
                  </a:cubicBezTo>
                  <a:cubicBezTo>
                    <a:pt x="19174" y="4212"/>
                    <a:pt x="19338" y="4157"/>
                    <a:pt x="19503" y="4029"/>
                  </a:cubicBezTo>
                  <a:cubicBezTo>
                    <a:pt x="19649" y="3902"/>
                    <a:pt x="19740" y="3738"/>
                    <a:pt x="19794" y="3537"/>
                  </a:cubicBezTo>
                  <a:close/>
                  <a:moveTo>
                    <a:pt x="22038" y="984"/>
                  </a:moveTo>
                  <a:cubicBezTo>
                    <a:pt x="21983" y="911"/>
                    <a:pt x="21892" y="893"/>
                    <a:pt x="21801" y="893"/>
                  </a:cubicBezTo>
                  <a:cubicBezTo>
                    <a:pt x="21381" y="893"/>
                    <a:pt x="21381" y="893"/>
                    <a:pt x="21381" y="893"/>
                  </a:cubicBezTo>
                  <a:cubicBezTo>
                    <a:pt x="20505" y="4759"/>
                    <a:pt x="20505" y="4759"/>
                    <a:pt x="20505" y="4759"/>
                  </a:cubicBezTo>
                  <a:cubicBezTo>
                    <a:pt x="21290" y="4759"/>
                    <a:pt x="21290" y="4759"/>
                    <a:pt x="21290" y="4759"/>
                  </a:cubicBezTo>
                  <a:cubicBezTo>
                    <a:pt x="22092" y="1258"/>
                    <a:pt x="22092" y="1258"/>
                    <a:pt x="22092" y="1258"/>
                  </a:cubicBezTo>
                  <a:cubicBezTo>
                    <a:pt x="22111" y="1148"/>
                    <a:pt x="22092" y="1057"/>
                    <a:pt x="22038" y="984"/>
                  </a:cubicBezTo>
                  <a:close/>
                  <a:moveTo>
                    <a:pt x="23844" y="3829"/>
                  </a:moveTo>
                  <a:cubicBezTo>
                    <a:pt x="24409" y="3829"/>
                    <a:pt x="24409" y="3829"/>
                    <a:pt x="24409" y="3829"/>
                  </a:cubicBezTo>
                  <a:cubicBezTo>
                    <a:pt x="24245" y="4157"/>
                    <a:pt x="24026" y="4394"/>
                    <a:pt x="23771" y="4558"/>
                  </a:cubicBezTo>
                  <a:cubicBezTo>
                    <a:pt x="23497" y="4722"/>
                    <a:pt x="23187" y="4814"/>
                    <a:pt x="22822" y="4814"/>
                  </a:cubicBezTo>
                  <a:cubicBezTo>
                    <a:pt x="22402" y="4814"/>
                    <a:pt x="22092" y="4686"/>
                    <a:pt x="21910" y="4394"/>
                  </a:cubicBezTo>
                  <a:cubicBezTo>
                    <a:pt x="21746" y="4139"/>
                    <a:pt x="21710" y="3738"/>
                    <a:pt x="21819" y="3245"/>
                  </a:cubicBezTo>
                  <a:cubicBezTo>
                    <a:pt x="21928" y="2753"/>
                    <a:pt x="22129" y="2389"/>
                    <a:pt x="22421" y="2115"/>
                  </a:cubicBezTo>
                  <a:cubicBezTo>
                    <a:pt x="22731" y="1842"/>
                    <a:pt x="23096" y="1696"/>
                    <a:pt x="23534" y="1696"/>
                  </a:cubicBezTo>
                  <a:cubicBezTo>
                    <a:pt x="23971" y="1696"/>
                    <a:pt x="24299" y="1824"/>
                    <a:pt x="24482" y="2097"/>
                  </a:cubicBezTo>
                  <a:cubicBezTo>
                    <a:pt x="24664" y="2389"/>
                    <a:pt x="24701" y="2772"/>
                    <a:pt x="24573" y="3263"/>
                  </a:cubicBezTo>
                  <a:cubicBezTo>
                    <a:pt x="24573" y="3300"/>
                    <a:pt x="24537" y="3446"/>
                    <a:pt x="24518" y="3464"/>
                  </a:cubicBezTo>
                  <a:cubicBezTo>
                    <a:pt x="22567" y="3464"/>
                    <a:pt x="22567" y="3464"/>
                    <a:pt x="22567" y="3464"/>
                  </a:cubicBezTo>
                  <a:cubicBezTo>
                    <a:pt x="22530" y="3701"/>
                    <a:pt x="22548" y="3865"/>
                    <a:pt x="22621" y="3975"/>
                  </a:cubicBezTo>
                  <a:cubicBezTo>
                    <a:pt x="22694" y="4102"/>
                    <a:pt x="22822" y="4175"/>
                    <a:pt x="23023" y="4157"/>
                  </a:cubicBezTo>
                  <a:cubicBezTo>
                    <a:pt x="23297" y="4157"/>
                    <a:pt x="23406" y="4066"/>
                    <a:pt x="23443" y="4048"/>
                  </a:cubicBezTo>
                  <a:cubicBezTo>
                    <a:pt x="23461" y="4029"/>
                    <a:pt x="23552" y="3938"/>
                    <a:pt x="23625" y="3902"/>
                  </a:cubicBezTo>
                  <a:cubicBezTo>
                    <a:pt x="23680" y="3847"/>
                    <a:pt x="23753" y="3829"/>
                    <a:pt x="23844" y="3829"/>
                  </a:cubicBezTo>
                  <a:close/>
                  <a:moveTo>
                    <a:pt x="22694" y="2953"/>
                  </a:moveTo>
                  <a:cubicBezTo>
                    <a:pt x="23844" y="2953"/>
                    <a:pt x="23844" y="2953"/>
                    <a:pt x="23844" y="2953"/>
                  </a:cubicBezTo>
                  <a:cubicBezTo>
                    <a:pt x="23862" y="2753"/>
                    <a:pt x="23844" y="2607"/>
                    <a:pt x="23789" y="2516"/>
                  </a:cubicBezTo>
                  <a:cubicBezTo>
                    <a:pt x="23716" y="2407"/>
                    <a:pt x="23588" y="2352"/>
                    <a:pt x="23406" y="2352"/>
                  </a:cubicBezTo>
                  <a:cubicBezTo>
                    <a:pt x="23242" y="2352"/>
                    <a:pt x="23096" y="2407"/>
                    <a:pt x="22968" y="2516"/>
                  </a:cubicBezTo>
                  <a:cubicBezTo>
                    <a:pt x="22822" y="2607"/>
                    <a:pt x="22731" y="2772"/>
                    <a:pt x="22694" y="2953"/>
                  </a:cubicBezTo>
                  <a:close/>
                  <a:moveTo>
                    <a:pt x="26689" y="1769"/>
                  </a:moveTo>
                  <a:cubicBezTo>
                    <a:pt x="26488" y="1769"/>
                    <a:pt x="26288" y="1787"/>
                    <a:pt x="26087" y="1842"/>
                  </a:cubicBezTo>
                  <a:cubicBezTo>
                    <a:pt x="25887" y="1897"/>
                    <a:pt x="25704" y="1988"/>
                    <a:pt x="25522" y="2097"/>
                  </a:cubicBezTo>
                  <a:cubicBezTo>
                    <a:pt x="25358" y="2206"/>
                    <a:pt x="25194" y="2370"/>
                    <a:pt x="25066" y="2571"/>
                  </a:cubicBezTo>
                  <a:cubicBezTo>
                    <a:pt x="24938" y="2772"/>
                    <a:pt x="24829" y="3008"/>
                    <a:pt x="24774" y="3300"/>
                  </a:cubicBezTo>
                  <a:cubicBezTo>
                    <a:pt x="24427" y="4759"/>
                    <a:pt x="24427" y="4759"/>
                    <a:pt x="24427" y="4759"/>
                  </a:cubicBezTo>
                  <a:cubicBezTo>
                    <a:pt x="25230" y="4759"/>
                    <a:pt x="25230" y="4759"/>
                    <a:pt x="25230" y="4759"/>
                  </a:cubicBezTo>
                  <a:cubicBezTo>
                    <a:pt x="25577" y="3227"/>
                    <a:pt x="25577" y="3227"/>
                    <a:pt x="25577" y="3227"/>
                  </a:cubicBezTo>
                  <a:cubicBezTo>
                    <a:pt x="25631" y="2990"/>
                    <a:pt x="25741" y="2845"/>
                    <a:pt x="25850" y="2717"/>
                  </a:cubicBezTo>
                  <a:cubicBezTo>
                    <a:pt x="26123" y="2407"/>
                    <a:pt x="26634" y="2443"/>
                    <a:pt x="26634" y="2443"/>
                  </a:cubicBezTo>
                  <a:cubicBezTo>
                    <a:pt x="26817" y="1769"/>
                    <a:pt x="26817" y="1769"/>
                    <a:pt x="26817" y="1769"/>
                  </a:cubicBezTo>
                  <a:cubicBezTo>
                    <a:pt x="26799" y="1769"/>
                    <a:pt x="26707" y="1769"/>
                    <a:pt x="26689" y="1769"/>
                  </a:cubicBezTo>
                  <a:close/>
                  <a:moveTo>
                    <a:pt x="26908" y="1185"/>
                  </a:moveTo>
                  <a:cubicBezTo>
                    <a:pt x="26926" y="1094"/>
                    <a:pt x="26926" y="1094"/>
                    <a:pt x="26926" y="1094"/>
                  </a:cubicBezTo>
                  <a:cubicBezTo>
                    <a:pt x="27346" y="1094"/>
                    <a:pt x="27346" y="1094"/>
                    <a:pt x="27346" y="1094"/>
                  </a:cubicBezTo>
                  <a:cubicBezTo>
                    <a:pt x="27328" y="1185"/>
                    <a:pt x="27328" y="1185"/>
                    <a:pt x="27328" y="1185"/>
                  </a:cubicBezTo>
                  <a:cubicBezTo>
                    <a:pt x="27182" y="1185"/>
                    <a:pt x="27182" y="1185"/>
                    <a:pt x="27182" y="1185"/>
                  </a:cubicBezTo>
                  <a:cubicBezTo>
                    <a:pt x="27091" y="1586"/>
                    <a:pt x="27091" y="1586"/>
                    <a:pt x="27091" y="1586"/>
                  </a:cubicBezTo>
                  <a:cubicBezTo>
                    <a:pt x="26981" y="1586"/>
                    <a:pt x="26981" y="1586"/>
                    <a:pt x="26981" y="1586"/>
                  </a:cubicBezTo>
                  <a:cubicBezTo>
                    <a:pt x="27072" y="1185"/>
                    <a:pt x="27072" y="1185"/>
                    <a:pt x="27072" y="1185"/>
                  </a:cubicBezTo>
                  <a:close/>
                  <a:moveTo>
                    <a:pt x="27601" y="1094"/>
                  </a:moveTo>
                  <a:cubicBezTo>
                    <a:pt x="27638" y="1459"/>
                    <a:pt x="27638" y="1459"/>
                    <a:pt x="27638" y="1459"/>
                  </a:cubicBezTo>
                  <a:cubicBezTo>
                    <a:pt x="27838" y="1094"/>
                    <a:pt x="27838" y="1094"/>
                    <a:pt x="27838" y="1094"/>
                  </a:cubicBezTo>
                  <a:cubicBezTo>
                    <a:pt x="28002" y="1094"/>
                    <a:pt x="28002" y="1094"/>
                    <a:pt x="28002" y="1094"/>
                  </a:cubicBezTo>
                  <a:cubicBezTo>
                    <a:pt x="27893" y="1586"/>
                    <a:pt x="27893" y="1586"/>
                    <a:pt x="27893" y="1586"/>
                  </a:cubicBezTo>
                  <a:cubicBezTo>
                    <a:pt x="27784" y="1586"/>
                    <a:pt x="27784" y="1586"/>
                    <a:pt x="27784" y="1586"/>
                  </a:cubicBezTo>
                  <a:cubicBezTo>
                    <a:pt x="27875" y="1185"/>
                    <a:pt x="27875" y="1185"/>
                    <a:pt x="27875" y="1185"/>
                  </a:cubicBezTo>
                  <a:cubicBezTo>
                    <a:pt x="27656" y="1586"/>
                    <a:pt x="27656" y="1586"/>
                    <a:pt x="27656" y="1586"/>
                  </a:cubicBezTo>
                  <a:cubicBezTo>
                    <a:pt x="27583" y="1586"/>
                    <a:pt x="27583" y="1586"/>
                    <a:pt x="27583" y="1586"/>
                  </a:cubicBezTo>
                  <a:cubicBezTo>
                    <a:pt x="27528" y="1185"/>
                    <a:pt x="27528" y="1185"/>
                    <a:pt x="27528" y="1185"/>
                  </a:cubicBezTo>
                  <a:cubicBezTo>
                    <a:pt x="27455" y="1586"/>
                    <a:pt x="27455" y="1586"/>
                    <a:pt x="27455" y="1586"/>
                  </a:cubicBezTo>
                  <a:cubicBezTo>
                    <a:pt x="27346" y="1586"/>
                    <a:pt x="27346" y="1586"/>
                    <a:pt x="27346" y="1586"/>
                  </a:cubicBezTo>
                  <a:cubicBezTo>
                    <a:pt x="27455" y="1094"/>
                    <a:pt x="27455" y="1094"/>
                    <a:pt x="27455" y="10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7604442" y="4839276"/>
              <a:ext cx="170600" cy="437574"/>
            </a:xfrm>
            <a:prstGeom prst="parallelogram">
              <a:avLst>
                <a:gd name="adj" fmla="val 91071"/>
              </a:avLst>
            </a:pr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r-mid-mark-subhead">
  <p:cSld name="Color-mid-mark-subhead">
    <p:bg>
      <p:bgPr>
        <a:gradFill>
          <a:gsLst>
            <a:gs pos="0">
              <a:schemeClr val="accent4"/>
            </a:gs>
            <a:gs pos="27000">
              <a:schemeClr val="accent4"/>
            </a:gs>
            <a:gs pos="100000">
              <a:srgbClr val="0076BE"/>
            </a:gs>
          </a:gsLst>
          <a:lin ang="1200000" scaled="0"/>
        </a:gra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0"/>
          <p:cNvPicPr preferRelativeResize="0"/>
          <p:nvPr/>
        </p:nvPicPr>
        <p:blipFill rotWithShape="1">
          <a:blip r:embed="rId2">
            <a:alphaModFix amt="10000"/>
          </a:blip>
          <a:srcRect/>
          <a:stretch/>
        </p:blipFill>
        <p:spPr>
          <a:xfrm>
            <a:off x="2933307" y="-1"/>
            <a:ext cx="62106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0"/>
          <p:cNvSpPr txBox="1">
            <a:spLocks noGrp="1"/>
          </p:cNvSpPr>
          <p:nvPr>
            <p:ph type="title"/>
          </p:nvPr>
        </p:nvSpPr>
        <p:spPr>
          <a:xfrm>
            <a:off x="219456" y="0"/>
            <a:ext cx="8705088" cy="437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body" idx="1"/>
          </p:nvPr>
        </p:nvSpPr>
        <p:spPr>
          <a:xfrm>
            <a:off x="219456" y="1143000"/>
            <a:ext cx="8705088" cy="352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91425" bIns="45700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body" idx="2"/>
          </p:nvPr>
        </p:nvSpPr>
        <p:spPr>
          <a:xfrm>
            <a:off x="219456" y="438912"/>
            <a:ext cx="8705088" cy="24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0" rIns="914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77" name="Google Shape;177;p20"/>
          <p:cNvGrpSpPr/>
          <p:nvPr/>
        </p:nvGrpSpPr>
        <p:grpSpPr>
          <a:xfrm>
            <a:off x="336550" y="694944"/>
            <a:ext cx="960120" cy="26676"/>
            <a:chOff x="4550759" y="4178160"/>
            <a:chExt cx="4289400" cy="119160"/>
          </a:xfrm>
        </p:grpSpPr>
        <p:sp>
          <p:nvSpPr>
            <p:cNvPr id="178" name="Google Shape;178;p20"/>
            <p:cNvSpPr/>
            <p:nvPr/>
          </p:nvSpPr>
          <p:spPr>
            <a:xfrm>
              <a:off x="6012360" y="4178160"/>
              <a:ext cx="1391040" cy="119160"/>
            </a:xfrm>
            <a:custGeom>
              <a:avLst/>
              <a:gdLst/>
              <a:ahLst/>
              <a:cxnLst/>
              <a:rect l="l" t="t" r="r" b="b"/>
              <a:pathLst>
                <a:path w="3865" h="332" extrusionOk="0">
                  <a:moveTo>
                    <a:pt x="0" y="332"/>
                  </a:moveTo>
                  <a:lnTo>
                    <a:pt x="3747" y="332"/>
                  </a:lnTo>
                  <a:lnTo>
                    <a:pt x="3865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0"/>
            <p:cNvSpPr/>
            <p:nvPr/>
          </p:nvSpPr>
          <p:spPr>
            <a:xfrm>
              <a:off x="4550759" y="4178160"/>
              <a:ext cx="1383842" cy="119160"/>
            </a:xfrm>
            <a:custGeom>
              <a:avLst/>
              <a:gdLst/>
              <a:ahLst/>
              <a:cxnLst/>
              <a:rect l="l" t="t" r="r" b="b"/>
              <a:pathLst>
                <a:path w="3845" h="332" extrusionOk="0">
                  <a:moveTo>
                    <a:pt x="3845" y="0"/>
                  </a:moveTo>
                  <a:lnTo>
                    <a:pt x="127" y="0"/>
                  </a:lnTo>
                  <a:lnTo>
                    <a:pt x="0" y="332"/>
                  </a:lnTo>
                  <a:lnTo>
                    <a:pt x="3728" y="33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0"/>
            <p:cNvSpPr/>
            <p:nvPr/>
          </p:nvSpPr>
          <p:spPr>
            <a:xfrm>
              <a:off x="7480799" y="4178160"/>
              <a:ext cx="1359360" cy="119160"/>
            </a:xfrm>
            <a:custGeom>
              <a:avLst/>
              <a:gdLst/>
              <a:ahLst/>
              <a:cxnLst/>
              <a:rect l="l" t="t" r="r" b="b"/>
              <a:pathLst>
                <a:path w="3777" h="332" extrusionOk="0">
                  <a:moveTo>
                    <a:pt x="118" y="0"/>
                  </a:moveTo>
                  <a:lnTo>
                    <a:pt x="0" y="332"/>
                  </a:lnTo>
                  <a:lnTo>
                    <a:pt x="3650" y="332"/>
                  </a:lnTo>
                  <a:lnTo>
                    <a:pt x="3777" y="0"/>
                  </a:ln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" name="Google Shape;181;p20"/>
          <p:cNvSpPr txBox="1"/>
          <p:nvPr/>
        </p:nvSpPr>
        <p:spPr>
          <a:xfrm>
            <a:off x="504431" y="4870205"/>
            <a:ext cx="3117232" cy="22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©2019 Zscaler, Inc. All rights reserved. ZSCALER CONFIDENTIAL INFORMATION </a:t>
            </a:r>
            <a:endParaRPr/>
          </a:p>
        </p:txBody>
      </p:sp>
      <p:sp>
        <p:nvSpPr>
          <p:cNvPr id="182" name="Google Shape;182;p20"/>
          <p:cNvSpPr txBox="1"/>
          <p:nvPr/>
        </p:nvSpPr>
        <p:spPr>
          <a:xfrm>
            <a:off x="182391" y="4824761"/>
            <a:ext cx="217543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3" name="Google Shape;183;p20"/>
          <p:cNvCxnSpPr/>
          <p:nvPr/>
        </p:nvCxnSpPr>
        <p:spPr>
          <a:xfrm>
            <a:off x="439379" y="4916360"/>
            <a:ext cx="0" cy="9144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4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84" name="Google Shape;184;p20"/>
          <p:cNvGrpSpPr/>
          <p:nvPr/>
        </p:nvGrpSpPr>
        <p:grpSpPr>
          <a:xfrm>
            <a:off x="5932448" y="4839276"/>
            <a:ext cx="2893671" cy="437574"/>
            <a:chOff x="5932448" y="4839276"/>
            <a:chExt cx="2893671" cy="437574"/>
          </a:xfrm>
        </p:grpSpPr>
        <p:sp>
          <p:nvSpPr>
            <p:cNvPr id="185" name="Google Shape;185;p20"/>
            <p:cNvSpPr txBox="1"/>
            <p:nvPr/>
          </p:nvSpPr>
          <p:spPr>
            <a:xfrm>
              <a:off x="5932448" y="4860425"/>
              <a:ext cx="1692645" cy="220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Securing your cloud transformation</a:t>
              </a:r>
              <a:endParaRPr/>
            </a:p>
          </p:txBody>
        </p:sp>
        <p:sp>
          <p:nvSpPr>
            <p:cNvPr id="186" name="Google Shape;186;p20"/>
            <p:cNvSpPr/>
            <p:nvPr/>
          </p:nvSpPr>
          <p:spPr>
            <a:xfrm>
              <a:off x="7851401" y="4844351"/>
              <a:ext cx="974718" cy="201168"/>
            </a:xfrm>
            <a:custGeom>
              <a:avLst/>
              <a:gdLst/>
              <a:ahLst/>
              <a:cxnLst/>
              <a:rect l="l" t="t" r="r" b="b"/>
              <a:pathLst>
                <a:path w="28002" h="5780" extrusionOk="0">
                  <a:moveTo>
                    <a:pt x="9342" y="2935"/>
                  </a:moveTo>
                  <a:cubicBezTo>
                    <a:pt x="9488" y="3865"/>
                    <a:pt x="8686" y="4394"/>
                    <a:pt x="7865" y="4449"/>
                  </a:cubicBezTo>
                  <a:cubicBezTo>
                    <a:pt x="7464" y="5179"/>
                    <a:pt x="6606" y="5780"/>
                    <a:pt x="5384" y="5780"/>
                  </a:cubicBezTo>
                  <a:cubicBezTo>
                    <a:pt x="4819" y="5780"/>
                    <a:pt x="4363" y="5689"/>
                    <a:pt x="3925" y="5452"/>
                  </a:cubicBezTo>
                  <a:cubicBezTo>
                    <a:pt x="3816" y="5470"/>
                    <a:pt x="3706" y="5489"/>
                    <a:pt x="3597" y="5489"/>
                  </a:cubicBezTo>
                  <a:cubicBezTo>
                    <a:pt x="3177" y="5489"/>
                    <a:pt x="2885" y="5398"/>
                    <a:pt x="2593" y="5069"/>
                  </a:cubicBezTo>
                  <a:cubicBezTo>
                    <a:pt x="3177" y="4321"/>
                    <a:pt x="4928" y="2971"/>
                    <a:pt x="7080" y="3665"/>
                  </a:cubicBezTo>
                  <a:cubicBezTo>
                    <a:pt x="8230" y="4048"/>
                    <a:pt x="8521" y="3172"/>
                    <a:pt x="8230" y="2845"/>
                  </a:cubicBezTo>
                  <a:cubicBezTo>
                    <a:pt x="7153" y="1623"/>
                    <a:pt x="4709" y="2717"/>
                    <a:pt x="4618" y="2808"/>
                  </a:cubicBezTo>
                  <a:cubicBezTo>
                    <a:pt x="5585" y="1349"/>
                    <a:pt x="9014" y="929"/>
                    <a:pt x="9342" y="2935"/>
                  </a:cubicBezTo>
                  <a:close/>
                  <a:moveTo>
                    <a:pt x="6041" y="1258"/>
                  </a:moveTo>
                  <a:cubicBezTo>
                    <a:pt x="6059" y="1258"/>
                    <a:pt x="5275" y="966"/>
                    <a:pt x="4181" y="1440"/>
                  </a:cubicBezTo>
                  <a:cubicBezTo>
                    <a:pt x="4162" y="1459"/>
                    <a:pt x="4035" y="1386"/>
                    <a:pt x="4035" y="1386"/>
                  </a:cubicBezTo>
                  <a:cubicBezTo>
                    <a:pt x="5092" y="692"/>
                    <a:pt x="6023" y="401"/>
                    <a:pt x="6807" y="510"/>
                  </a:cubicBezTo>
                  <a:cubicBezTo>
                    <a:pt x="6315" y="73"/>
                    <a:pt x="5749" y="0"/>
                    <a:pt x="4928" y="0"/>
                  </a:cubicBezTo>
                  <a:cubicBezTo>
                    <a:pt x="4016" y="0"/>
                    <a:pt x="3213" y="346"/>
                    <a:pt x="2721" y="875"/>
                  </a:cubicBezTo>
                  <a:cubicBezTo>
                    <a:pt x="2557" y="838"/>
                    <a:pt x="2393" y="820"/>
                    <a:pt x="2229" y="820"/>
                  </a:cubicBezTo>
                  <a:cubicBezTo>
                    <a:pt x="1006" y="820"/>
                    <a:pt x="-69" y="1933"/>
                    <a:pt x="4" y="3190"/>
                  </a:cubicBezTo>
                  <a:cubicBezTo>
                    <a:pt x="77" y="4449"/>
                    <a:pt x="1444" y="5252"/>
                    <a:pt x="2229" y="5033"/>
                  </a:cubicBezTo>
                  <a:cubicBezTo>
                    <a:pt x="2247" y="5033"/>
                    <a:pt x="2265" y="5033"/>
                    <a:pt x="2284" y="5033"/>
                  </a:cubicBezTo>
                  <a:cubicBezTo>
                    <a:pt x="2466" y="4193"/>
                    <a:pt x="3177" y="2261"/>
                    <a:pt x="6041" y="1258"/>
                  </a:cubicBezTo>
                  <a:close/>
                  <a:moveTo>
                    <a:pt x="12625" y="2407"/>
                  </a:moveTo>
                  <a:cubicBezTo>
                    <a:pt x="12771" y="1769"/>
                    <a:pt x="12771" y="1769"/>
                    <a:pt x="12771" y="1769"/>
                  </a:cubicBezTo>
                  <a:cubicBezTo>
                    <a:pt x="10309" y="1769"/>
                    <a:pt x="10309" y="1769"/>
                    <a:pt x="10309" y="1769"/>
                  </a:cubicBezTo>
                  <a:cubicBezTo>
                    <a:pt x="10254" y="2006"/>
                    <a:pt x="10254" y="2006"/>
                    <a:pt x="10254" y="2006"/>
                  </a:cubicBezTo>
                  <a:cubicBezTo>
                    <a:pt x="10236" y="2115"/>
                    <a:pt x="10254" y="2206"/>
                    <a:pt x="10309" y="2279"/>
                  </a:cubicBezTo>
                  <a:cubicBezTo>
                    <a:pt x="10364" y="2352"/>
                    <a:pt x="10437" y="2389"/>
                    <a:pt x="10546" y="2389"/>
                  </a:cubicBezTo>
                  <a:cubicBezTo>
                    <a:pt x="11696" y="2389"/>
                    <a:pt x="11696" y="2389"/>
                    <a:pt x="11696" y="2389"/>
                  </a:cubicBezTo>
                  <a:cubicBezTo>
                    <a:pt x="9671" y="4157"/>
                    <a:pt x="9671" y="4157"/>
                    <a:pt x="9671" y="4157"/>
                  </a:cubicBezTo>
                  <a:cubicBezTo>
                    <a:pt x="9543" y="4759"/>
                    <a:pt x="9543" y="4759"/>
                    <a:pt x="9543" y="4759"/>
                  </a:cubicBezTo>
                  <a:cubicBezTo>
                    <a:pt x="12133" y="4759"/>
                    <a:pt x="12133" y="4759"/>
                    <a:pt x="12133" y="4759"/>
                  </a:cubicBezTo>
                  <a:cubicBezTo>
                    <a:pt x="12297" y="4102"/>
                    <a:pt x="12297" y="4102"/>
                    <a:pt x="12297" y="4102"/>
                  </a:cubicBezTo>
                  <a:cubicBezTo>
                    <a:pt x="10637" y="4102"/>
                    <a:pt x="10637" y="4102"/>
                    <a:pt x="10637" y="4102"/>
                  </a:cubicBezTo>
                  <a:close/>
                  <a:moveTo>
                    <a:pt x="14267" y="2917"/>
                  </a:moveTo>
                  <a:cubicBezTo>
                    <a:pt x="14231" y="2917"/>
                    <a:pt x="14103" y="2898"/>
                    <a:pt x="14049" y="2881"/>
                  </a:cubicBezTo>
                  <a:cubicBezTo>
                    <a:pt x="13684" y="2790"/>
                    <a:pt x="13520" y="2699"/>
                    <a:pt x="13538" y="2571"/>
                  </a:cubicBezTo>
                  <a:cubicBezTo>
                    <a:pt x="13556" y="2480"/>
                    <a:pt x="13611" y="2425"/>
                    <a:pt x="13684" y="2370"/>
                  </a:cubicBezTo>
                  <a:cubicBezTo>
                    <a:pt x="13775" y="2334"/>
                    <a:pt x="13885" y="2297"/>
                    <a:pt x="14049" y="2297"/>
                  </a:cubicBezTo>
                  <a:cubicBezTo>
                    <a:pt x="14194" y="2297"/>
                    <a:pt x="14322" y="2334"/>
                    <a:pt x="14395" y="2407"/>
                  </a:cubicBezTo>
                  <a:cubicBezTo>
                    <a:pt x="14413" y="2443"/>
                    <a:pt x="14431" y="2462"/>
                    <a:pt x="14468" y="2498"/>
                  </a:cubicBezTo>
                  <a:cubicBezTo>
                    <a:pt x="14504" y="2626"/>
                    <a:pt x="14595" y="2680"/>
                    <a:pt x="14741" y="2680"/>
                  </a:cubicBezTo>
                  <a:cubicBezTo>
                    <a:pt x="15234" y="2680"/>
                    <a:pt x="15234" y="2680"/>
                    <a:pt x="15234" y="2680"/>
                  </a:cubicBezTo>
                  <a:cubicBezTo>
                    <a:pt x="15289" y="2389"/>
                    <a:pt x="15216" y="2152"/>
                    <a:pt x="15052" y="1951"/>
                  </a:cubicBezTo>
                  <a:cubicBezTo>
                    <a:pt x="14851" y="1787"/>
                    <a:pt x="14559" y="1696"/>
                    <a:pt x="14176" y="1696"/>
                  </a:cubicBezTo>
                  <a:cubicBezTo>
                    <a:pt x="13812" y="1696"/>
                    <a:pt x="13501" y="1787"/>
                    <a:pt x="13228" y="1951"/>
                  </a:cubicBezTo>
                  <a:cubicBezTo>
                    <a:pt x="12972" y="2152"/>
                    <a:pt x="12808" y="2389"/>
                    <a:pt x="12735" y="2662"/>
                  </a:cubicBezTo>
                  <a:cubicBezTo>
                    <a:pt x="12698" y="2898"/>
                    <a:pt x="12717" y="3063"/>
                    <a:pt x="12844" y="3209"/>
                  </a:cubicBezTo>
                  <a:cubicBezTo>
                    <a:pt x="12954" y="3336"/>
                    <a:pt x="13191" y="3464"/>
                    <a:pt x="13556" y="3555"/>
                  </a:cubicBezTo>
                  <a:cubicBezTo>
                    <a:pt x="13629" y="3574"/>
                    <a:pt x="13720" y="3592"/>
                    <a:pt x="13848" y="3628"/>
                  </a:cubicBezTo>
                  <a:cubicBezTo>
                    <a:pt x="14158" y="3683"/>
                    <a:pt x="14286" y="3792"/>
                    <a:pt x="14249" y="3920"/>
                  </a:cubicBezTo>
                  <a:cubicBezTo>
                    <a:pt x="14231" y="4011"/>
                    <a:pt x="14176" y="4084"/>
                    <a:pt x="14067" y="4139"/>
                  </a:cubicBezTo>
                  <a:cubicBezTo>
                    <a:pt x="13957" y="4193"/>
                    <a:pt x="13848" y="4212"/>
                    <a:pt x="13702" y="4212"/>
                  </a:cubicBezTo>
                  <a:cubicBezTo>
                    <a:pt x="13520" y="4212"/>
                    <a:pt x="13374" y="4175"/>
                    <a:pt x="13282" y="4102"/>
                  </a:cubicBezTo>
                  <a:cubicBezTo>
                    <a:pt x="13191" y="4029"/>
                    <a:pt x="13155" y="3920"/>
                    <a:pt x="13191" y="3774"/>
                  </a:cubicBezTo>
                  <a:cubicBezTo>
                    <a:pt x="12425" y="3774"/>
                    <a:pt x="12425" y="3774"/>
                    <a:pt x="12425" y="3774"/>
                  </a:cubicBezTo>
                  <a:cubicBezTo>
                    <a:pt x="12407" y="3811"/>
                    <a:pt x="12407" y="3811"/>
                    <a:pt x="12407" y="3811"/>
                  </a:cubicBezTo>
                  <a:cubicBezTo>
                    <a:pt x="12334" y="4139"/>
                    <a:pt x="12388" y="4394"/>
                    <a:pt x="12571" y="4558"/>
                  </a:cubicBezTo>
                  <a:cubicBezTo>
                    <a:pt x="12735" y="4722"/>
                    <a:pt x="13045" y="4814"/>
                    <a:pt x="13465" y="4814"/>
                  </a:cubicBezTo>
                  <a:cubicBezTo>
                    <a:pt x="13921" y="4814"/>
                    <a:pt x="14267" y="4741"/>
                    <a:pt x="14541" y="4576"/>
                  </a:cubicBezTo>
                  <a:cubicBezTo>
                    <a:pt x="14814" y="4394"/>
                    <a:pt x="14997" y="4139"/>
                    <a:pt x="15070" y="3811"/>
                  </a:cubicBezTo>
                  <a:cubicBezTo>
                    <a:pt x="15125" y="3574"/>
                    <a:pt x="15088" y="3391"/>
                    <a:pt x="14979" y="3263"/>
                  </a:cubicBezTo>
                  <a:cubicBezTo>
                    <a:pt x="14869" y="3136"/>
                    <a:pt x="14614" y="3026"/>
                    <a:pt x="14267" y="2917"/>
                  </a:cubicBezTo>
                  <a:close/>
                  <a:moveTo>
                    <a:pt x="17076" y="3902"/>
                  </a:moveTo>
                  <a:cubicBezTo>
                    <a:pt x="17022" y="3938"/>
                    <a:pt x="16985" y="3956"/>
                    <a:pt x="16967" y="3975"/>
                  </a:cubicBezTo>
                  <a:cubicBezTo>
                    <a:pt x="16949" y="4011"/>
                    <a:pt x="16839" y="4084"/>
                    <a:pt x="16821" y="4084"/>
                  </a:cubicBezTo>
                  <a:cubicBezTo>
                    <a:pt x="16711" y="4139"/>
                    <a:pt x="16602" y="4157"/>
                    <a:pt x="16474" y="4157"/>
                  </a:cubicBezTo>
                  <a:cubicBezTo>
                    <a:pt x="16274" y="4157"/>
                    <a:pt x="16146" y="4102"/>
                    <a:pt x="16073" y="3975"/>
                  </a:cubicBezTo>
                  <a:cubicBezTo>
                    <a:pt x="15982" y="3847"/>
                    <a:pt x="15964" y="3592"/>
                    <a:pt x="16037" y="3245"/>
                  </a:cubicBezTo>
                  <a:cubicBezTo>
                    <a:pt x="16128" y="2898"/>
                    <a:pt x="16237" y="2662"/>
                    <a:pt x="16420" y="2516"/>
                  </a:cubicBezTo>
                  <a:cubicBezTo>
                    <a:pt x="16547" y="2407"/>
                    <a:pt x="16693" y="2352"/>
                    <a:pt x="16857" y="2352"/>
                  </a:cubicBezTo>
                  <a:cubicBezTo>
                    <a:pt x="17040" y="2352"/>
                    <a:pt x="17168" y="2407"/>
                    <a:pt x="17241" y="2516"/>
                  </a:cubicBezTo>
                  <a:cubicBezTo>
                    <a:pt x="17259" y="2553"/>
                    <a:pt x="17295" y="2607"/>
                    <a:pt x="17314" y="2680"/>
                  </a:cubicBezTo>
                  <a:cubicBezTo>
                    <a:pt x="18098" y="2680"/>
                    <a:pt x="18098" y="2680"/>
                    <a:pt x="18098" y="2680"/>
                  </a:cubicBezTo>
                  <a:cubicBezTo>
                    <a:pt x="18098" y="2462"/>
                    <a:pt x="18043" y="2261"/>
                    <a:pt x="17934" y="2097"/>
                  </a:cubicBezTo>
                  <a:cubicBezTo>
                    <a:pt x="17752" y="1824"/>
                    <a:pt x="17441" y="1696"/>
                    <a:pt x="16985" y="1696"/>
                  </a:cubicBezTo>
                  <a:cubicBezTo>
                    <a:pt x="16547" y="1696"/>
                    <a:pt x="16183" y="1842"/>
                    <a:pt x="15891" y="2115"/>
                  </a:cubicBezTo>
                  <a:cubicBezTo>
                    <a:pt x="15599" y="2389"/>
                    <a:pt x="15398" y="2753"/>
                    <a:pt x="15271" y="3245"/>
                  </a:cubicBezTo>
                  <a:cubicBezTo>
                    <a:pt x="15161" y="3738"/>
                    <a:pt x="15198" y="4139"/>
                    <a:pt x="15380" y="4394"/>
                  </a:cubicBezTo>
                  <a:cubicBezTo>
                    <a:pt x="15544" y="4686"/>
                    <a:pt x="15854" y="4814"/>
                    <a:pt x="16292" y="4814"/>
                  </a:cubicBezTo>
                  <a:cubicBezTo>
                    <a:pt x="16638" y="4814"/>
                    <a:pt x="16949" y="4722"/>
                    <a:pt x="17222" y="4558"/>
                  </a:cubicBezTo>
                  <a:cubicBezTo>
                    <a:pt x="17496" y="4394"/>
                    <a:pt x="17697" y="4157"/>
                    <a:pt x="17861" y="3829"/>
                  </a:cubicBezTo>
                  <a:cubicBezTo>
                    <a:pt x="17295" y="3829"/>
                    <a:pt x="17295" y="3829"/>
                    <a:pt x="17295" y="3829"/>
                  </a:cubicBezTo>
                  <a:cubicBezTo>
                    <a:pt x="17204" y="3829"/>
                    <a:pt x="17131" y="3847"/>
                    <a:pt x="17076" y="3902"/>
                  </a:cubicBezTo>
                  <a:close/>
                  <a:moveTo>
                    <a:pt x="20505" y="3574"/>
                  </a:moveTo>
                  <a:cubicBezTo>
                    <a:pt x="20451" y="3865"/>
                    <a:pt x="20341" y="4102"/>
                    <a:pt x="20195" y="4266"/>
                  </a:cubicBezTo>
                  <a:cubicBezTo>
                    <a:pt x="20050" y="4449"/>
                    <a:pt x="19886" y="4558"/>
                    <a:pt x="19721" y="4631"/>
                  </a:cubicBezTo>
                  <a:cubicBezTo>
                    <a:pt x="19539" y="4722"/>
                    <a:pt x="19357" y="4777"/>
                    <a:pt x="19174" y="4795"/>
                  </a:cubicBezTo>
                  <a:cubicBezTo>
                    <a:pt x="18992" y="4814"/>
                    <a:pt x="18846" y="4814"/>
                    <a:pt x="18700" y="4814"/>
                  </a:cubicBezTo>
                  <a:cubicBezTo>
                    <a:pt x="18444" y="4814"/>
                    <a:pt x="18207" y="4741"/>
                    <a:pt x="18043" y="4595"/>
                  </a:cubicBezTo>
                  <a:cubicBezTo>
                    <a:pt x="17879" y="4449"/>
                    <a:pt x="17824" y="4212"/>
                    <a:pt x="17916" y="3865"/>
                  </a:cubicBezTo>
                  <a:cubicBezTo>
                    <a:pt x="17988" y="3555"/>
                    <a:pt x="18116" y="3336"/>
                    <a:pt x="18335" y="3190"/>
                  </a:cubicBezTo>
                  <a:cubicBezTo>
                    <a:pt x="18554" y="3063"/>
                    <a:pt x="18809" y="2971"/>
                    <a:pt x="19101" y="2917"/>
                  </a:cubicBezTo>
                  <a:cubicBezTo>
                    <a:pt x="19138" y="2917"/>
                    <a:pt x="19357" y="2881"/>
                    <a:pt x="19430" y="2881"/>
                  </a:cubicBezTo>
                  <a:cubicBezTo>
                    <a:pt x="19776" y="2826"/>
                    <a:pt x="19958" y="2735"/>
                    <a:pt x="19995" y="2589"/>
                  </a:cubicBezTo>
                  <a:cubicBezTo>
                    <a:pt x="20013" y="2480"/>
                    <a:pt x="19977" y="2407"/>
                    <a:pt x="19867" y="2370"/>
                  </a:cubicBezTo>
                  <a:cubicBezTo>
                    <a:pt x="19758" y="2334"/>
                    <a:pt x="19649" y="2316"/>
                    <a:pt x="19557" y="2316"/>
                  </a:cubicBezTo>
                  <a:cubicBezTo>
                    <a:pt x="19448" y="2316"/>
                    <a:pt x="19357" y="2334"/>
                    <a:pt x="19265" y="2370"/>
                  </a:cubicBezTo>
                  <a:cubicBezTo>
                    <a:pt x="19174" y="2389"/>
                    <a:pt x="19101" y="2443"/>
                    <a:pt x="19046" y="2534"/>
                  </a:cubicBezTo>
                  <a:cubicBezTo>
                    <a:pt x="18298" y="2534"/>
                    <a:pt x="18298" y="2534"/>
                    <a:pt x="18298" y="2534"/>
                  </a:cubicBezTo>
                  <a:cubicBezTo>
                    <a:pt x="18371" y="2297"/>
                    <a:pt x="18517" y="2115"/>
                    <a:pt x="18736" y="1951"/>
                  </a:cubicBezTo>
                  <a:cubicBezTo>
                    <a:pt x="18973" y="1787"/>
                    <a:pt x="19284" y="1696"/>
                    <a:pt x="19667" y="1696"/>
                  </a:cubicBezTo>
                  <a:cubicBezTo>
                    <a:pt x="20086" y="1696"/>
                    <a:pt x="20396" y="1769"/>
                    <a:pt x="20560" y="1915"/>
                  </a:cubicBezTo>
                  <a:cubicBezTo>
                    <a:pt x="20743" y="2061"/>
                    <a:pt x="20816" y="2279"/>
                    <a:pt x="20743" y="2534"/>
                  </a:cubicBezTo>
                  <a:close/>
                  <a:moveTo>
                    <a:pt x="19849" y="3245"/>
                  </a:moveTo>
                  <a:cubicBezTo>
                    <a:pt x="19740" y="3300"/>
                    <a:pt x="19576" y="3355"/>
                    <a:pt x="19375" y="3391"/>
                  </a:cubicBezTo>
                  <a:cubicBezTo>
                    <a:pt x="19101" y="3446"/>
                    <a:pt x="19101" y="3446"/>
                    <a:pt x="19101" y="3446"/>
                  </a:cubicBezTo>
                  <a:cubicBezTo>
                    <a:pt x="18955" y="3501"/>
                    <a:pt x="18864" y="3537"/>
                    <a:pt x="18773" y="3592"/>
                  </a:cubicBezTo>
                  <a:cubicBezTo>
                    <a:pt x="18718" y="3683"/>
                    <a:pt x="18663" y="3774"/>
                    <a:pt x="18645" y="3847"/>
                  </a:cubicBezTo>
                  <a:cubicBezTo>
                    <a:pt x="18627" y="3956"/>
                    <a:pt x="18627" y="4048"/>
                    <a:pt x="18681" y="4120"/>
                  </a:cubicBezTo>
                  <a:cubicBezTo>
                    <a:pt x="18736" y="4175"/>
                    <a:pt x="18827" y="4212"/>
                    <a:pt x="18955" y="4212"/>
                  </a:cubicBezTo>
                  <a:cubicBezTo>
                    <a:pt x="19174" y="4212"/>
                    <a:pt x="19338" y="4157"/>
                    <a:pt x="19503" y="4029"/>
                  </a:cubicBezTo>
                  <a:cubicBezTo>
                    <a:pt x="19649" y="3902"/>
                    <a:pt x="19740" y="3738"/>
                    <a:pt x="19794" y="3537"/>
                  </a:cubicBezTo>
                  <a:close/>
                  <a:moveTo>
                    <a:pt x="22038" y="984"/>
                  </a:moveTo>
                  <a:cubicBezTo>
                    <a:pt x="21983" y="911"/>
                    <a:pt x="21892" y="893"/>
                    <a:pt x="21801" y="893"/>
                  </a:cubicBezTo>
                  <a:cubicBezTo>
                    <a:pt x="21381" y="893"/>
                    <a:pt x="21381" y="893"/>
                    <a:pt x="21381" y="893"/>
                  </a:cubicBezTo>
                  <a:cubicBezTo>
                    <a:pt x="20505" y="4759"/>
                    <a:pt x="20505" y="4759"/>
                    <a:pt x="20505" y="4759"/>
                  </a:cubicBezTo>
                  <a:cubicBezTo>
                    <a:pt x="21290" y="4759"/>
                    <a:pt x="21290" y="4759"/>
                    <a:pt x="21290" y="4759"/>
                  </a:cubicBezTo>
                  <a:cubicBezTo>
                    <a:pt x="22092" y="1258"/>
                    <a:pt x="22092" y="1258"/>
                    <a:pt x="22092" y="1258"/>
                  </a:cubicBezTo>
                  <a:cubicBezTo>
                    <a:pt x="22111" y="1148"/>
                    <a:pt x="22092" y="1057"/>
                    <a:pt x="22038" y="984"/>
                  </a:cubicBezTo>
                  <a:close/>
                  <a:moveTo>
                    <a:pt x="23844" y="3829"/>
                  </a:moveTo>
                  <a:cubicBezTo>
                    <a:pt x="24409" y="3829"/>
                    <a:pt x="24409" y="3829"/>
                    <a:pt x="24409" y="3829"/>
                  </a:cubicBezTo>
                  <a:cubicBezTo>
                    <a:pt x="24245" y="4157"/>
                    <a:pt x="24026" y="4394"/>
                    <a:pt x="23771" y="4558"/>
                  </a:cubicBezTo>
                  <a:cubicBezTo>
                    <a:pt x="23497" y="4722"/>
                    <a:pt x="23187" y="4814"/>
                    <a:pt x="22822" y="4814"/>
                  </a:cubicBezTo>
                  <a:cubicBezTo>
                    <a:pt x="22402" y="4814"/>
                    <a:pt x="22092" y="4686"/>
                    <a:pt x="21910" y="4394"/>
                  </a:cubicBezTo>
                  <a:cubicBezTo>
                    <a:pt x="21746" y="4139"/>
                    <a:pt x="21710" y="3738"/>
                    <a:pt x="21819" y="3245"/>
                  </a:cubicBezTo>
                  <a:cubicBezTo>
                    <a:pt x="21928" y="2753"/>
                    <a:pt x="22129" y="2389"/>
                    <a:pt x="22421" y="2115"/>
                  </a:cubicBezTo>
                  <a:cubicBezTo>
                    <a:pt x="22731" y="1842"/>
                    <a:pt x="23096" y="1696"/>
                    <a:pt x="23534" y="1696"/>
                  </a:cubicBezTo>
                  <a:cubicBezTo>
                    <a:pt x="23971" y="1696"/>
                    <a:pt x="24299" y="1824"/>
                    <a:pt x="24482" y="2097"/>
                  </a:cubicBezTo>
                  <a:cubicBezTo>
                    <a:pt x="24664" y="2389"/>
                    <a:pt x="24701" y="2772"/>
                    <a:pt x="24573" y="3263"/>
                  </a:cubicBezTo>
                  <a:cubicBezTo>
                    <a:pt x="24573" y="3300"/>
                    <a:pt x="24537" y="3446"/>
                    <a:pt x="24518" y="3464"/>
                  </a:cubicBezTo>
                  <a:cubicBezTo>
                    <a:pt x="22567" y="3464"/>
                    <a:pt x="22567" y="3464"/>
                    <a:pt x="22567" y="3464"/>
                  </a:cubicBezTo>
                  <a:cubicBezTo>
                    <a:pt x="22530" y="3701"/>
                    <a:pt x="22548" y="3865"/>
                    <a:pt x="22621" y="3975"/>
                  </a:cubicBezTo>
                  <a:cubicBezTo>
                    <a:pt x="22694" y="4102"/>
                    <a:pt x="22822" y="4175"/>
                    <a:pt x="23023" y="4157"/>
                  </a:cubicBezTo>
                  <a:cubicBezTo>
                    <a:pt x="23297" y="4157"/>
                    <a:pt x="23406" y="4066"/>
                    <a:pt x="23443" y="4048"/>
                  </a:cubicBezTo>
                  <a:cubicBezTo>
                    <a:pt x="23461" y="4029"/>
                    <a:pt x="23552" y="3938"/>
                    <a:pt x="23625" y="3902"/>
                  </a:cubicBezTo>
                  <a:cubicBezTo>
                    <a:pt x="23680" y="3847"/>
                    <a:pt x="23753" y="3829"/>
                    <a:pt x="23844" y="3829"/>
                  </a:cubicBezTo>
                  <a:close/>
                  <a:moveTo>
                    <a:pt x="22694" y="2953"/>
                  </a:moveTo>
                  <a:cubicBezTo>
                    <a:pt x="23844" y="2953"/>
                    <a:pt x="23844" y="2953"/>
                    <a:pt x="23844" y="2953"/>
                  </a:cubicBezTo>
                  <a:cubicBezTo>
                    <a:pt x="23862" y="2753"/>
                    <a:pt x="23844" y="2607"/>
                    <a:pt x="23789" y="2516"/>
                  </a:cubicBezTo>
                  <a:cubicBezTo>
                    <a:pt x="23716" y="2407"/>
                    <a:pt x="23588" y="2352"/>
                    <a:pt x="23406" y="2352"/>
                  </a:cubicBezTo>
                  <a:cubicBezTo>
                    <a:pt x="23242" y="2352"/>
                    <a:pt x="23096" y="2407"/>
                    <a:pt x="22968" y="2516"/>
                  </a:cubicBezTo>
                  <a:cubicBezTo>
                    <a:pt x="22822" y="2607"/>
                    <a:pt x="22731" y="2772"/>
                    <a:pt x="22694" y="2953"/>
                  </a:cubicBezTo>
                  <a:close/>
                  <a:moveTo>
                    <a:pt x="26689" y="1769"/>
                  </a:moveTo>
                  <a:cubicBezTo>
                    <a:pt x="26488" y="1769"/>
                    <a:pt x="26288" y="1787"/>
                    <a:pt x="26087" y="1842"/>
                  </a:cubicBezTo>
                  <a:cubicBezTo>
                    <a:pt x="25887" y="1897"/>
                    <a:pt x="25704" y="1988"/>
                    <a:pt x="25522" y="2097"/>
                  </a:cubicBezTo>
                  <a:cubicBezTo>
                    <a:pt x="25358" y="2206"/>
                    <a:pt x="25194" y="2370"/>
                    <a:pt x="25066" y="2571"/>
                  </a:cubicBezTo>
                  <a:cubicBezTo>
                    <a:pt x="24938" y="2772"/>
                    <a:pt x="24829" y="3008"/>
                    <a:pt x="24774" y="3300"/>
                  </a:cubicBezTo>
                  <a:cubicBezTo>
                    <a:pt x="24427" y="4759"/>
                    <a:pt x="24427" y="4759"/>
                    <a:pt x="24427" y="4759"/>
                  </a:cubicBezTo>
                  <a:cubicBezTo>
                    <a:pt x="25230" y="4759"/>
                    <a:pt x="25230" y="4759"/>
                    <a:pt x="25230" y="4759"/>
                  </a:cubicBezTo>
                  <a:cubicBezTo>
                    <a:pt x="25577" y="3227"/>
                    <a:pt x="25577" y="3227"/>
                    <a:pt x="25577" y="3227"/>
                  </a:cubicBezTo>
                  <a:cubicBezTo>
                    <a:pt x="25631" y="2990"/>
                    <a:pt x="25741" y="2845"/>
                    <a:pt x="25850" y="2717"/>
                  </a:cubicBezTo>
                  <a:cubicBezTo>
                    <a:pt x="26123" y="2407"/>
                    <a:pt x="26634" y="2443"/>
                    <a:pt x="26634" y="2443"/>
                  </a:cubicBezTo>
                  <a:cubicBezTo>
                    <a:pt x="26817" y="1769"/>
                    <a:pt x="26817" y="1769"/>
                    <a:pt x="26817" y="1769"/>
                  </a:cubicBezTo>
                  <a:cubicBezTo>
                    <a:pt x="26799" y="1769"/>
                    <a:pt x="26707" y="1769"/>
                    <a:pt x="26689" y="1769"/>
                  </a:cubicBezTo>
                  <a:close/>
                  <a:moveTo>
                    <a:pt x="26908" y="1185"/>
                  </a:moveTo>
                  <a:cubicBezTo>
                    <a:pt x="26926" y="1094"/>
                    <a:pt x="26926" y="1094"/>
                    <a:pt x="26926" y="1094"/>
                  </a:cubicBezTo>
                  <a:cubicBezTo>
                    <a:pt x="27346" y="1094"/>
                    <a:pt x="27346" y="1094"/>
                    <a:pt x="27346" y="1094"/>
                  </a:cubicBezTo>
                  <a:cubicBezTo>
                    <a:pt x="27328" y="1185"/>
                    <a:pt x="27328" y="1185"/>
                    <a:pt x="27328" y="1185"/>
                  </a:cubicBezTo>
                  <a:cubicBezTo>
                    <a:pt x="27182" y="1185"/>
                    <a:pt x="27182" y="1185"/>
                    <a:pt x="27182" y="1185"/>
                  </a:cubicBezTo>
                  <a:cubicBezTo>
                    <a:pt x="27091" y="1586"/>
                    <a:pt x="27091" y="1586"/>
                    <a:pt x="27091" y="1586"/>
                  </a:cubicBezTo>
                  <a:cubicBezTo>
                    <a:pt x="26981" y="1586"/>
                    <a:pt x="26981" y="1586"/>
                    <a:pt x="26981" y="1586"/>
                  </a:cubicBezTo>
                  <a:cubicBezTo>
                    <a:pt x="27072" y="1185"/>
                    <a:pt x="27072" y="1185"/>
                    <a:pt x="27072" y="1185"/>
                  </a:cubicBezTo>
                  <a:close/>
                  <a:moveTo>
                    <a:pt x="27601" y="1094"/>
                  </a:moveTo>
                  <a:cubicBezTo>
                    <a:pt x="27638" y="1459"/>
                    <a:pt x="27638" y="1459"/>
                    <a:pt x="27638" y="1459"/>
                  </a:cubicBezTo>
                  <a:cubicBezTo>
                    <a:pt x="27838" y="1094"/>
                    <a:pt x="27838" y="1094"/>
                    <a:pt x="27838" y="1094"/>
                  </a:cubicBezTo>
                  <a:cubicBezTo>
                    <a:pt x="28002" y="1094"/>
                    <a:pt x="28002" y="1094"/>
                    <a:pt x="28002" y="1094"/>
                  </a:cubicBezTo>
                  <a:cubicBezTo>
                    <a:pt x="27893" y="1586"/>
                    <a:pt x="27893" y="1586"/>
                    <a:pt x="27893" y="1586"/>
                  </a:cubicBezTo>
                  <a:cubicBezTo>
                    <a:pt x="27784" y="1586"/>
                    <a:pt x="27784" y="1586"/>
                    <a:pt x="27784" y="1586"/>
                  </a:cubicBezTo>
                  <a:cubicBezTo>
                    <a:pt x="27875" y="1185"/>
                    <a:pt x="27875" y="1185"/>
                    <a:pt x="27875" y="1185"/>
                  </a:cubicBezTo>
                  <a:cubicBezTo>
                    <a:pt x="27656" y="1586"/>
                    <a:pt x="27656" y="1586"/>
                    <a:pt x="27656" y="1586"/>
                  </a:cubicBezTo>
                  <a:cubicBezTo>
                    <a:pt x="27583" y="1586"/>
                    <a:pt x="27583" y="1586"/>
                    <a:pt x="27583" y="1586"/>
                  </a:cubicBezTo>
                  <a:cubicBezTo>
                    <a:pt x="27528" y="1185"/>
                    <a:pt x="27528" y="1185"/>
                    <a:pt x="27528" y="1185"/>
                  </a:cubicBezTo>
                  <a:cubicBezTo>
                    <a:pt x="27455" y="1586"/>
                    <a:pt x="27455" y="1586"/>
                    <a:pt x="27455" y="1586"/>
                  </a:cubicBezTo>
                  <a:cubicBezTo>
                    <a:pt x="27346" y="1586"/>
                    <a:pt x="27346" y="1586"/>
                    <a:pt x="27346" y="1586"/>
                  </a:cubicBezTo>
                  <a:cubicBezTo>
                    <a:pt x="27455" y="1094"/>
                    <a:pt x="27455" y="1094"/>
                    <a:pt x="27455" y="10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0"/>
            <p:cNvSpPr/>
            <p:nvPr/>
          </p:nvSpPr>
          <p:spPr>
            <a:xfrm>
              <a:off x="7604442" y="4839276"/>
              <a:ext cx="170600" cy="437574"/>
            </a:xfrm>
            <a:prstGeom prst="parallelogram">
              <a:avLst>
                <a:gd name="adj" fmla="val 91071"/>
              </a:avLst>
            </a:pr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title"/>
          </p:nvPr>
        </p:nvSpPr>
        <p:spPr>
          <a:xfrm>
            <a:off x="219456" y="0"/>
            <a:ext cx="8705088" cy="437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219456" y="1031410"/>
            <a:ext cx="8705088" cy="3630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  <p:sldLayoutId id="2147483676" r:id="rId25"/>
    <p:sldLayoutId id="2147483677" r:id="rId26"/>
    <p:sldLayoutId id="2147483678" r:id="rId27"/>
    <p:sldLayoutId id="2147483679" r:id="rId28"/>
    <p:sldLayoutId id="2147483680" r:id="rId29"/>
    <p:sldLayoutId id="2147483681" r:id="rId30"/>
    <p:sldLayoutId id="2147483682" r:id="rId31"/>
    <p:sldLayoutId id="2147483683" r:id="rId32"/>
    <p:sldLayoutId id="2147483684" r:id="rId33"/>
    <p:sldLayoutId id="2147483685" r:id="rId34"/>
    <p:sldLayoutId id="2147483686" r:id="rId35"/>
    <p:sldLayoutId id="2147483687" r:id="rId36"/>
    <p:sldLayoutId id="2147483688" r:id="rId37"/>
    <p:sldLayoutId id="2147483689" r:id="rId38"/>
    <p:sldLayoutId id="2147483690" r:id="rId39"/>
    <p:sldLayoutId id="2147483691" r:id="rId40"/>
    <p:sldLayoutId id="2147483692" r:id="rId41"/>
    <p:sldLayoutId id="2147483693" r:id="rId42"/>
    <p:sldLayoutId id="2147483694" r:id="rId43"/>
    <p:sldLayoutId id="2147483695" r:id="rId44"/>
    <p:sldLayoutId id="2147483697" r:id="rId45"/>
    <p:sldLayoutId id="2147483698" r:id="rId46"/>
    <p:sldLayoutId id="2147483699" r:id="rId47"/>
    <p:sldLayoutId id="2147483701" r:id="rId48"/>
    <p:sldLayoutId id="2147483702" r:id="rId4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13" Type="http://schemas.openxmlformats.org/officeDocument/2006/relationships/image" Target="../media/image28.emf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tif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11" Type="http://schemas.openxmlformats.org/officeDocument/2006/relationships/image" Target="../media/image26.tiff"/><Relationship Id="rId5" Type="http://schemas.openxmlformats.org/officeDocument/2006/relationships/image" Target="../media/image20.png"/><Relationship Id="rId15" Type="http://schemas.openxmlformats.org/officeDocument/2006/relationships/image" Target="../media/image30.emf"/><Relationship Id="rId10" Type="http://schemas.openxmlformats.org/officeDocument/2006/relationships/image" Target="../media/image25.tiff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pp.lucidchart.com/invitations/accept/265e39b6-444d-4699-a6c8-69dd8421cca4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pp.lucidchart.com/invitations/accept/265e39b6-444d-4699-a6c8-69dd8421cca4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lucidchart.com/invitations/accept/265e39b6-444d-4699-a6c8-69dd8421cca4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"/>
          <p:cNvSpPr txBox="1">
            <a:spLocks noGrp="1"/>
          </p:cNvSpPr>
          <p:nvPr>
            <p:ph type="ctrTitle"/>
          </p:nvPr>
        </p:nvSpPr>
        <p:spPr>
          <a:xfrm>
            <a:off x="219456" y="1771650"/>
            <a:ext cx="6035871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9142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dirty="0"/>
              <a:t>Zscaler + Prospect Medical</a:t>
            </a:r>
            <a:br>
              <a:rPr lang="en-US" sz="2800" dirty="0"/>
            </a:br>
            <a:r>
              <a:rPr lang="en-US" sz="1800" dirty="0"/>
              <a:t>High Level Architecture</a:t>
            </a:r>
            <a:endParaRPr sz="1800" dirty="0"/>
          </a:p>
        </p:txBody>
      </p:sp>
      <p:sp>
        <p:nvSpPr>
          <p:cNvPr id="4" name="Google Shape;731;p1">
            <a:extLst>
              <a:ext uri="{FF2B5EF4-FFF2-40B4-BE49-F238E27FC236}">
                <a16:creationId xmlns:a16="http://schemas.microsoft.com/office/drawing/2014/main" id="{5A2ECDC3-131A-8148-8A96-D63E89CF3EE3}"/>
              </a:ext>
            </a:extLst>
          </p:cNvPr>
          <p:cNvSpPr txBox="1">
            <a:spLocks/>
          </p:cNvSpPr>
          <p:nvPr/>
        </p:nvSpPr>
        <p:spPr>
          <a:xfrm>
            <a:off x="219456" y="3333750"/>
            <a:ext cx="6035871" cy="618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dirty="0"/>
              <a:t>Brian Deitch, SA</a:t>
            </a:r>
            <a:br>
              <a:rPr lang="en-US" sz="1600" dirty="0"/>
            </a:br>
            <a:r>
              <a:rPr lang="en-US" sz="1600" dirty="0"/>
              <a:t>September 7, 2020</a:t>
            </a:r>
          </a:p>
        </p:txBody>
      </p:sp>
      <p:pic>
        <p:nvPicPr>
          <p:cNvPr id="1026" name="Picture 2" descr="Prospect Medical Group, an Independent Physician Assocation">
            <a:extLst>
              <a:ext uri="{FF2B5EF4-FFF2-40B4-BE49-F238E27FC236}">
                <a16:creationId xmlns:a16="http://schemas.microsoft.com/office/drawing/2014/main" id="{B764E542-FBDC-A744-9677-B61525C77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515" y="196487"/>
            <a:ext cx="2117918" cy="1045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8"/>
          <p:cNvSpPr txBox="1"/>
          <p:nvPr/>
        </p:nvSpPr>
        <p:spPr>
          <a:xfrm>
            <a:off x="3249099" y="409087"/>
            <a:ext cx="26457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 u="none" strike="noStrike" cap="none">
                <a:solidFill>
                  <a:srgbClr val="009CDA"/>
                </a:solidFill>
                <a:latin typeface="Arial"/>
                <a:ea typeface="Arial"/>
                <a:cs typeface="Arial"/>
                <a:sym typeface="Arial"/>
              </a:rPr>
              <a:t>STRATEGIC ALIGNMENT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48"/>
          <p:cNvSpPr txBox="1"/>
          <p:nvPr/>
        </p:nvSpPr>
        <p:spPr>
          <a:xfrm>
            <a:off x="1209082" y="619884"/>
            <a:ext cx="67257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200" b="1">
                <a:solidFill>
                  <a:srgbClr val="063E8D"/>
                </a:solidFill>
                <a:latin typeface="Calibri"/>
                <a:ea typeface="Calibri"/>
                <a:cs typeface="Calibri"/>
                <a:sym typeface="Calibri"/>
              </a:rPr>
              <a:t>PMH is looking to consolidate their overall environment &amp; improve their security posture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48"/>
          <p:cNvSpPr txBox="1"/>
          <p:nvPr/>
        </p:nvSpPr>
        <p:spPr>
          <a:xfrm>
            <a:off x="0" y="-155350"/>
            <a:ext cx="2441400" cy="6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009CDA"/>
                </a:solidFill>
                <a:latin typeface="Arial Black"/>
                <a:ea typeface="Arial Black"/>
                <a:cs typeface="Arial Black"/>
                <a:sym typeface="Arial Black"/>
              </a:rPr>
              <a:t>Executive Sponsor</a:t>
            </a:r>
            <a:r>
              <a:rPr lang="en" sz="1500" b="1" i="0" u="none" strike="noStrike" cap="none">
                <a:solidFill>
                  <a:srgbClr val="009CDA"/>
                </a:solidFill>
                <a:latin typeface="Arial Black"/>
                <a:ea typeface="Arial Black"/>
                <a:cs typeface="Arial Black"/>
                <a:sym typeface="Arial Black"/>
              </a:rPr>
              <a:t>:</a:t>
            </a:r>
            <a:r>
              <a:rPr lang="en" sz="2300" b="1" i="0" u="none" strike="noStrike" cap="none">
                <a:solidFill>
                  <a:srgbClr val="009CDA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lang="en" sz="2400" b="1" i="0" u="none" strike="noStrike" cap="none">
                <a:solidFill>
                  <a:srgbClr val="009CDA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lang="en" sz="1300" b="1">
                <a:solidFill>
                  <a:srgbClr val="063E8D"/>
                </a:solidFill>
              </a:rPr>
              <a:t>Andy Fuss</a:t>
            </a:r>
            <a:r>
              <a:rPr lang="en" sz="1300" b="1" i="0" u="none" strike="noStrike" cap="none">
                <a:solidFill>
                  <a:srgbClr val="063E8D"/>
                </a:solidFill>
                <a:latin typeface="Arial"/>
                <a:ea typeface="Arial"/>
                <a:cs typeface="Arial"/>
                <a:sym typeface="Arial"/>
              </a:rPr>
              <a:t>, CISO</a:t>
            </a:r>
            <a:endParaRPr sz="2200" b="1" i="0" u="none" strike="noStrike" cap="none">
              <a:solidFill>
                <a:srgbClr val="063E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48"/>
          <p:cNvSpPr/>
          <p:nvPr/>
        </p:nvSpPr>
        <p:spPr>
          <a:xfrm>
            <a:off x="1525883" y="543248"/>
            <a:ext cx="1986820" cy="534575"/>
          </a:xfrm>
          <a:custGeom>
            <a:avLst/>
            <a:gdLst/>
            <a:ahLst/>
            <a:cxnLst/>
            <a:rect l="l" t="t" r="r" b="b"/>
            <a:pathLst>
              <a:path w="2597150" h="717550" extrusionOk="0">
                <a:moveTo>
                  <a:pt x="0" y="717550"/>
                </a:moveTo>
                <a:lnTo>
                  <a:pt x="0" y="0"/>
                </a:lnTo>
                <a:lnTo>
                  <a:pt x="120650" y="0"/>
                </a:lnTo>
                <a:lnTo>
                  <a:pt x="2597150" y="0"/>
                </a:lnTo>
              </a:path>
            </a:pathLst>
          </a:cu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8"/>
          <p:cNvSpPr/>
          <p:nvPr/>
        </p:nvSpPr>
        <p:spPr>
          <a:xfrm flipH="1">
            <a:off x="5618314" y="543249"/>
            <a:ext cx="1999806" cy="496903"/>
          </a:xfrm>
          <a:custGeom>
            <a:avLst/>
            <a:gdLst/>
            <a:ahLst/>
            <a:cxnLst/>
            <a:rect l="l" t="t" r="r" b="b"/>
            <a:pathLst>
              <a:path w="2597150" h="717550" extrusionOk="0">
                <a:moveTo>
                  <a:pt x="0" y="717550"/>
                </a:moveTo>
                <a:lnTo>
                  <a:pt x="0" y="0"/>
                </a:lnTo>
                <a:lnTo>
                  <a:pt x="120650" y="0"/>
                </a:lnTo>
                <a:lnTo>
                  <a:pt x="2597150" y="0"/>
                </a:lnTo>
              </a:path>
            </a:pathLst>
          </a:cu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highlight>
                <a:srgbClr val="0000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48"/>
          <p:cNvSpPr/>
          <p:nvPr/>
        </p:nvSpPr>
        <p:spPr>
          <a:xfrm>
            <a:off x="6264876" y="1460680"/>
            <a:ext cx="2706000" cy="3536100"/>
          </a:xfrm>
          <a:prstGeom prst="rect">
            <a:avLst/>
          </a:prstGeom>
          <a:solidFill>
            <a:schemeClr val="lt2">
              <a:alpha val="4902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8"/>
          <p:cNvSpPr/>
          <p:nvPr/>
        </p:nvSpPr>
        <p:spPr>
          <a:xfrm>
            <a:off x="3212757" y="1467977"/>
            <a:ext cx="2706000" cy="3528000"/>
          </a:xfrm>
          <a:prstGeom prst="rect">
            <a:avLst/>
          </a:prstGeom>
          <a:solidFill>
            <a:schemeClr val="lt2">
              <a:alpha val="4902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48"/>
          <p:cNvSpPr/>
          <p:nvPr/>
        </p:nvSpPr>
        <p:spPr>
          <a:xfrm>
            <a:off x="160638" y="1460679"/>
            <a:ext cx="2706000" cy="3536100"/>
          </a:xfrm>
          <a:prstGeom prst="rect">
            <a:avLst/>
          </a:prstGeom>
          <a:solidFill>
            <a:schemeClr val="lt2">
              <a:alpha val="4902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8"/>
          <p:cNvSpPr/>
          <p:nvPr/>
        </p:nvSpPr>
        <p:spPr>
          <a:xfrm>
            <a:off x="0" y="1159682"/>
            <a:ext cx="3023700" cy="22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48"/>
          <p:cNvSpPr/>
          <p:nvPr/>
        </p:nvSpPr>
        <p:spPr>
          <a:xfrm>
            <a:off x="3060192" y="1159682"/>
            <a:ext cx="3023700" cy="22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48"/>
          <p:cNvSpPr/>
          <p:nvPr/>
        </p:nvSpPr>
        <p:spPr>
          <a:xfrm>
            <a:off x="6120384" y="1159682"/>
            <a:ext cx="3023700" cy="22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48"/>
          <p:cNvSpPr/>
          <p:nvPr/>
        </p:nvSpPr>
        <p:spPr>
          <a:xfrm>
            <a:off x="85899" y="1140007"/>
            <a:ext cx="2840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</a:rPr>
              <a:t>CURRENT STATE OF SECURITY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48"/>
          <p:cNvSpPr/>
          <p:nvPr/>
        </p:nvSpPr>
        <p:spPr>
          <a:xfrm>
            <a:off x="3137487" y="1146779"/>
            <a:ext cx="2840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</a:rPr>
              <a:t>SECURITY REQUIREMENTS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48"/>
          <p:cNvSpPr/>
          <p:nvPr/>
        </p:nvSpPr>
        <p:spPr>
          <a:xfrm>
            <a:off x="6189863" y="1140007"/>
            <a:ext cx="2840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</a:rPr>
              <a:t>SIMPLE. SECURE. SMART.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48"/>
          <p:cNvSpPr txBox="1"/>
          <p:nvPr/>
        </p:nvSpPr>
        <p:spPr>
          <a:xfrm>
            <a:off x="203949" y="1441898"/>
            <a:ext cx="2604000" cy="7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91425" bIns="45700" anchor="t" anchorCtr="0">
            <a:noAutofit/>
          </a:bodyPr>
          <a:lstStyle/>
          <a:p>
            <a:pPr marL="0" marR="0" lvl="0" indent="-63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B5B0"/>
              </a:buClr>
              <a:buSzPts val="700"/>
              <a:buFont typeface="Arial"/>
              <a:buChar char="​"/>
            </a:pPr>
            <a:r>
              <a:rPr lang="en" sz="800" b="1" i="0" u="none" strike="noStrike" cap="none">
                <a:solidFill>
                  <a:srgbClr val="063E8D"/>
                </a:solidFill>
                <a:latin typeface="Arial"/>
                <a:ea typeface="Arial"/>
                <a:cs typeface="Arial"/>
                <a:sym typeface="Arial"/>
              </a:rPr>
              <a:t>KEY CHALLENGE: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0" algn="l" rtl="0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42E69"/>
                </a:solidFill>
              </a:rPr>
              <a:t>The ability to increase security while not impacting user experience.</a:t>
            </a:r>
            <a:endParaRPr sz="800" b="0" i="0" u="none" strike="noStrike" cap="none">
              <a:solidFill>
                <a:srgbClr val="063E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48"/>
          <p:cNvSpPr txBox="1"/>
          <p:nvPr/>
        </p:nvSpPr>
        <p:spPr>
          <a:xfrm>
            <a:off x="160638" y="2105690"/>
            <a:ext cx="26040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91425" bIns="45700" anchor="t" anchorCtr="0">
            <a:noAutofit/>
          </a:bodyPr>
          <a:lstStyle/>
          <a:p>
            <a:pPr marL="0" marR="0" lvl="0" indent="-63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B5B0"/>
              </a:buClr>
              <a:buSzPts val="700"/>
              <a:buFont typeface="Arial"/>
              <a:buChar char="​"/>
            </a:pPr>
            <a:r>
              <a:rPr lang="en" sz="800" b="1" i="0" u="none" strike="noStrike" cap="none">
                <a:solidFill>
                  <a:srgbClr val="063E8D"/>
                </a:solidFill>
                <a:latin typeface="Arial"/>
                <a:ea typeface="Arial"/>
                <a:cs typeface="Arial"/>
                <a:sym typeface="Arial"/>
              </a:rPr>
              <a:t>NEGATIVE CONSEQUENCES: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0" algn="l" rtl="0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rgbClr val="042E69"/>
                </a:solidFill>
                <a:latin typeface="Arial"/>
                <a:ea typeface="Arial"/>
                <a:cs typeface="Arial"/>
                <a:sym typeface="Arial"/>
              </a:rPr>
              <a:t>Currently </a:t>
            </a:r>
            <a:r>
              <a:rPr lang="en" sz="800">
                <a:solidFill>
                  <a:srgbClr val="042E69"/>
                </a:solidFill>
              </a:rPr>
              <a:t>using Cisco Umbrella &amp; AnyConnect to secure users “working from anywhere”</a:t>
            </a:r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9400" marR="0" lvl="2" indent="-292100" algn="l" rtl="0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042E69"/>
              </a:buClr>
              <a:buSzPts val="800"/>
              <a:buChar char="•"/>
            </a:pPr>
            <a:r>
              <a:rPr lang="en" sz="800" i="0" u="none" strike="noStrike" cap="none">
                <a:solidFill>
                  <a:srgbClr val="042E69"/>
                </a:solidFill>
              </a:rPr>
              <a:t>Only inspecting 10% of traffic</a:t>
            </a:r>
            <a:r>
              <a:rPr lang="en" sz="800">
                <a:solidFill>
                  <a:srgbClr val="042E69"/>
                </a:solidFill>
              </a:rPr>
              <a:t> - No SSL </a:t>
            </a:r>
            <a:r>
              <a:rPr lang="en" sz="800" i="0" u="none" strike="noStrike" cap="none">
                <a:solidFill>
                  <a:srgbClr val="042E69"/>
                </a:solidFill>
              </a:rPr>
              <a:t>  </a:t>
            </a:r>
            <a:endParaRPr sz="800"/>
          </a:p>
          <a:p>
            <a:pPr marL="279400" marR="0" lvl="2" indent="-292100" algn="l" rtl="0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042E69"/>
              </a:buClr>
              <a:buSzPts val="800"/>
              <a:buChar char="•"/>
            </a:pPr>
            <a:r>
              <a:rPr lang="en" sz="800" i="0" u="none" strike="noStrike" cap="none">
                <a:solidFill>
                  <a:srgbClr val="042E69"/>
                </a:solidFill>
              </a:rPr>
              <a:t>No DLP policy implemented </a:t>
            </a:r>
            <a:r>
              <a:rPr lang="en" sz="800">
                <a:solidFill>
                  <a:srgbClr val="042E69"/>
                </a:solidFill>
              </a:rPr>
              <a:t>to protect</a:t>
            </a:r>
            <a:r>
              <a:rPr lang="en" sz="800" i="0" u="none" strike="noStrike" cap="none">
                <a:solidFill>
                  <a:srgbClr val="042E69"/>
                </a:solidFill>
              </a:rPr>
              <a:t> PII &amp; NPII data</a:t>
            </a:r>
            <a:endParaRPr sz="800" i="0" u="none" strike="noStrike" cap="none">
              <a:solidFill>
                <a:srgbClr val="042E69"/>
              </a:solidFill>
            </a:endParaRPr>
          </a:p>
          <a:p>
            <a:pPr marL="279400" marR="0" lvl="2" indent="-292100" algn="l" rtl="0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042E69"/>
              </a:buClr>
              <a:buSzPts val="800"/>
              <a:buChar char="•"/>
            </a:pPr>
            <a:r>
              <a:rPr lang="en" sz="800" i="0" u="none" strike="noStrike" cap="none">
                <a:solidFill>
                  <a:srgbClr val="042E69"/>
                </a:solidFill>
              </a:rPr>
              <a:t>VPN used as needed for internal app access due to</a:t>
            </a:r>
            <a:r>
              <a:rPr lang="en" sz="800">
                <a:solidFill>
                  <a:srgbClr val="042E69"/>
                </a:solidFill>
              </a:rPr>
              <a:t> performance so security measures aren’t always in place</a:t>
            </a:r>
            <a:endParaRPr sz="800">
              <a:solidFill>
                <a:srgbClr val="042E69"/>
              </a:solidFill>
            </a:endParaRPr>
          </a:p>
          <a:p>
            <a:pPr marL="279400" marR="0" lvl="2" indent="-292100" algn="l" rtl="0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042E69"/>
              </a:buClr>
              <a:buSzPts val="800"/>
              <a:buChar char="•"/>
            </a:pPr>
            <a:r>
              <a:rPr lang="en" sz="800">
                <a:solidFill>
                  <a:srgbClr val="042E69"/>
                </a:solidFill>
              </a:rPr>
              <a:t>Holes in current security toolset - CASB, DLP, Sandbox</a:t>
            </a:r>
            <a:r>
              <a:rPr lang="en" sz="800" i="0" u="none" strike="noStrike" cap="none">
                <a:solidFill>
                  <a:srgbClr val="042E69"/>
                </a:solidFill>
              </a:rPr>
              <a:t> </a:t>
            </a:r>
            <a:endParaRPr sz="800" i="0" u="none" strike="noStrike" cap="none">
              <a:solidFill>
                <a:srgbClr val="042E69"/>
              </a:solidFill>
            </a:endParaRPr>
          </a:p>
          <a:p>
            <a:pPr marL="1371600" marR="0" lvl="0" indent="0" algn="l" rtl="0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sz="800">
              <a:solidFill>
                <a:srgbClr val="042E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48"/>
          <p:cNvSpPr txBox="1"/>
          <p:nvPr/>
        </p:nvSpPr>
        <p:spPr>
          <a:xfrm>
            <a:off x="160638" y="3970693"/>
            <a:ext cx="29394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91425" bIns="45700" anchor="t" anchorCtr="0">
            <a:noAutofit/>
          </a:bodyPr>
          <a:lstStyle/>
          <a:p>
            <a:pPr marL="0" marR="0" lvl="0" indent="-63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B5B0"/>
              </a:buClr>
              <a:buSzPts val="700"/>
              <a:buFont typeface="Arial"/>
              <a:buChar char="​"/>
            </a:pPr>
            <a:r>
              <a:rPr lang="en" sz="800" b="1" i="0" u="none" strike="noStrike" cap="none">
                <a:solidFill>
                  <a:srgbClr val="063E8D"/>
                </a:solidFill>
                <a:latin typeface="Arial"/>
                <a:ea typeface="Arial"/>
                <a:cs typeface="Arial"/>
                <a:sym typeface="Arial"/>
              </a:rPr>
              <a:t>QUANTIFIED IMPACT: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5100" marR="0" lvl="2" indent="-165100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FF0000"/>
              </a:buClr>
              <a:buSzPts val="800"/>
              <a:buChar char="•"/>
            </a:pPr>
            <a:r>
              <a:rPr lang="en" sz="800" i="0" u="none" strike="noStrike" cap="none">
                <a:solidFill>
                  <a:srgbClr val="FF0000"/>
                </a:solidFill>
              </a:rPr>
              <a:t>90% of TLS/SSL traffic not inspected</a:t>
            </a:r>
            <a:endParaRPr sz="800">
              <a:solidFill>
                <a:srgbClr val="FF0000"/>
              </a:solidFill>
            </a:endParaRPr>
          </a:p>
          <a:p>
            <a:pPr marL="165100" marR="0" lvl="2" indent="-165100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FF0000"/>
              </a:buClr>
              <a:buSzPts val="800"/>
              <a:buChar char="•"/>
            </a:pPr>
            <a:r>
              <a:rPr lang="en" sz="800">
                <a:solidFill>
                  <a:srgbClr val="FF0000"/>
                </a:solidFill>
              </a:rPr>
              <a:t>Recent VPN outage impacted 3,000 for a full day = $10M</a:t>
            </a:r>
            <a:endParaRPr sz="800" i="0" u="none" strike="noStrike" cap="none">
              <a:solidFill>
                <a:srgbClr val="FF0000"/>
              </a:solidFill>
            </a:endParaRPr>
          </a:p>
          <a:p>
            <a:pPr marL="165100" marR="0" lvl="2" indent="-165100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FF0000"/>
              </a:buClr>
              <a:buSzPts val="800"/>
              <a:buChar char="•"/>
            </a:pPr>
            <a:r>
              <a:rPr lang="en" sz="800">
                <a:solidFill>
                  <a:srgbClr val="FF0000"/>
                </a:solidFill>
              </a:rPr>
              <a:t>SOC Team investigating 10 to 15 incidents per week</a:t>
            </a:r>
            <a:endParaRPr sz="800" i="0" u="none" strike="noStrike" cap="none">
              <a:solidFill>
                <a:srgbClr val="FF0000"/>
              </a:solidFill>
            </a:endParaRPr>
          </a:p>
          <a:p>
            <a:pPr marL="279400" marR="0" lvl="2" indent="-228600" algn="l" rtl="0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48"/>
          <p:cNvSpPr txBox="1"/>
          <p:nvPr/>
        </p:nvSpPr>
        <p:spPr>
          <a:xfrm>
            <a:off x="3282090" y="1437939"/>
            <a:ext cx="25674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91425" bIns="45700" anchor="t" anchorCtr="0">
            <a:noAutofit/>
          </a:bodyPr>
          <a:lstStyle/>
          <a:p>
            <a:pPr marL="0" marR="0" lvl="0" indent="-63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B5B0"/>
              </a:buClr>
              <a:buSzPts val="700"/>
              <a:buFont typeface="Arial"/>
              <a:buChar char="​"/>
            </a:pPr>
            <a:r>
              <a:rPr lang="en" sz="800" b="1" i="0" u="none" strike="noStrike" cap="none">
                <a:solidFill>
                  <a:srgbClr val="042E69"/>
                </a:solidFill>
                <a:latin typeface="Arial"/>
                <a:ea typeface="Arial"/>
                <a:cs typeface="Arial"/>
                <a:sym typeface="Arial"/>
              </a:rPr>
              <a:t>SOLUTION ALIGNMENT:</a:t>
            </a:r>
            <a:endParaRPr sz="800" b="1" i="0" u="none" strike="noStrike" cap="none">
              <a:solidFill>
                <a:srgbClr val="042E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42E69"/>
                </a:solidFill>
              </a:rPr>
              <a:t>Ability to provide a full security suite including TLS/SSL inspection and remote access with one client.</a:t>
            </a:r>
            <a:endParaRPr sz="800">
              <a:solidFill>
                <a:srgbClr val="042E69"/>
              </a:solidFill>
            </a:endParaRPr>
          </a:p>
        </p:txBody>
      </p:sp>
      <p:sp>
        <p:nvSpPr>
          <p:cNvPr id="341" name="Google Shape;341;p48"/>
          <p:cNvSpPr txBox="1"/>
          <p:nvPr/>
        </p:nvSpPr>
        <p:spPr>
          <a:xfrm>
            <a:off x="3217195" y="2130257"/>
            <a:ext cx="28401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91425" bIns="45700" anchor="t" anchorCtr="0">
            <a:noAutofit/>
          </a:bodyPr>
          <a:lstStyle/>
          <a:p>
            <a:pPr marL="0" marR="0" lvl="0" indent="-63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B5B0"/>
              </a:buClr>
              <a:buSzPts val="700"/>
              <a:buFont typeface="Arial"/>
              <a:buChar char="​"/>
            </a:pPr>
            <a:r>
              <a:rPr lang="en" sz="800" b="1" i="0" u="none" strike="noStrike" cap="none">
                <a:solidFill>
                  <a:srgbClr val="042E69"/>
                </a:solidFill>
                <a:latin typeface="Arial"/>
                <a:ea typeface="Arial"/>
                <a:cs typeface="Arial"/>
                <a:sym typeface="Arial"/>
              </a:rPr>
              <a:t>CRITICAL CAPABILITIES:</a:t>
            </a:r>
            <a:endParaRPr sz="800" b="0" i="0" u="none" strike="noStrike" cap="none">
              <a:solidFill>
                <a:srgbClr val="042E6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0" marR="0" lvl="2" indent="-120650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3B3E42"/>
              </a:buClr>
              <a:buSzPts val="700"/>
              <a:buFont typeface="Arial"/>
              <a:buChar char="•"/>
            </a:pPr>
            <a:r>
              <a:rPr lang="en" sz="800">
                <a:solidFill>
                  <a:srgbClr val="042E69"/>
                </a:solidFill>
              </a:rPr>
              <a:t>The ability to inspect 100% of traffic at scale as LoanDepot grows (adding 300 to 400 employees per week)</a:t>
            </a:r>
            <a:endParaRPr sz="800">
              <a:solidFill>
                <a:srgbClr val="042E69"/>
              </a:solidFill>
            </a:endParaRPr>
          </a:p>
          <a:p>
            <a:pPr marL="127000" marR="0" lvl="2" indent="-120650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3B3E42"/>
              </a:buClr>
              <a:buSzPts val="700"/>
              <a:buFont typeface="Arial"/>
              <a:buChar char="•"/>
            </a:pPr>
            <a:r>
              <a:rPr lang="en" sz="800" b="0" i="0" u="none" strike="noStrike" cap="none">
                <a:solidFill>
                  <a:srgbClr val="042E69"/>
                </a:solidFill>
                <a:latin typeface="Arial"/>
                <a:ea typeface="Arial"/>
                <a:cs typeface="Arial"/>
                <a:sym typeface="Arial"/>
              </a:rPr>
              <a:t>”Combine 6 different control points and services into 1 with minimal manpower and minimum ops support”</a:t>
            </a:r>
            <a:endParaRPr sz="1100"/>
          </a:p>
          <a:p>
            <a:pPr marL="127000" marR="0" lvl="2" indent="-120650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3B3E42"/>
              </a:buClr>
              <a:buSzPts val="700"/>
              <a:buFont typeface="Arial"/>
              <a:buChar char="•"/>
            </a:pPr>
            <a:r>
              <a:rPr lang="en" sz="800" b="0" i="0" u="none" strike="noStrike" cap="none">
                <a:solidFill>
                  <a:srgbClr val="042E69"/>
                </a:solidFill>
                <a:latin typeface="Arial"/>
                <a:ea typeface="Arial"/>
                <a:cs typeface="Arial"/>
                <a:sym typeface="Arial"/>
              </a:rPr>
              <a:t>Integration with O365 to remove current admin time for weekly updates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0" marR="0" lvl="2" indent="-120650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3B3E42"/>
              </a:buClr>
              <a:buSzPts val="700"/>
              <a:buFont typeface="Arial"/>
              <a:buChar char="•"/>
            </a:pPr>
            <a:r>
              <a:rPr lang="en" sz="800" b="0" i="0" u="none" strike="noStrike" cap="none">
                <a:solidFill>
                  <a:srgbClr val="042E69"/>
                </a:solidFill>
                <a:latin typeface="Arial"/>
                <a:ea typeface="Arial"/>
                <a:cs typeface="Arial"/>
                <a:sym typeface="Arial"/>
              </a:rPr>
              <a:t>Provide seamless &amp; secure access to applications for corporate and 3</a:t>
            </a:r>
            <a:r>
              <a:rPr lang="en" sz="800" b="0" i="0" u="none" strike="noStrike" cap="none" baseline="30000">
                <a:solidFill>
                  <a:srgbClr val="042E69"/>
                </a:solidFill>
                <a:latin typeface="Arial"/>
                <a:ea typeface="Arial"/>
                <a:cs typeface="Arial"/>
                <a:sym typeface="Arial"/>
              </a:rPr>
              <a:t>rd</a:t>
            </a:r>
            <a:r>
              <a:rPr lang="en" sz="800" b="0" i="0" u="none" strike="noStrike" cap="none">
                <a:solidFill>
                  <a:srgbClr val="042E69"/>
                </a:solidFill>
                <a:latin typeface="Arial"/>
                <a:ea typeface="Arial"/>
                <a:cs typeface="Arial"/>
                <a:sym typeface="Arial"/>
              </a:rPr>
              <a:t> party business users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0" marR="0" lvl="2" indent="-127000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3B3E42"/>
              </a:buClr>
              <a:buSzPts val="800"/>
              <a:buChar char="•"/>
            </a:pPr>
            <a:r>
              <a:rPr lang="en" sz="800" i="0" u="none" strike="noStrike" cap="none">
                <a:solidFill>
                  <a:srgbClr val="042E69"/>
                </a:solidFill>
              </a:rPr>
              <a:t>Remote network access, make applications “dark” &amp; close attack vectors</a:t>
            </a:r>
            <a:endParaRPr sz="800" i="0" u="none" strike="noStrike" cap="none">
              <a:solidFill>
                <a:srgbClr val="042E69"/>
              </a:solidFill>
            </a:endParaRPr>
          </a:p>
        </p:txBody>
      </p:sp>
      <p:sp>
        <p:nvSpPr>
          <p:cNvPr id="342" name="Google Shape;342;p48"/>
          <p:cNvSpPr txBox="1"/>
          <p:nvPr/>
        </p:nvSpPr>
        <p:spPr>
          <a:xfrm>
            <a:off x="3214287" y="3925023"/>
            <a:ext cx="26865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91425" bIns="45700" anchor="t" anchorCtr="0">
            <a:noAutofit/>
          </a:bodyPr>
          <a:lstStyle/>
          <a:p>
            <a:pPr marL="0" marR="0" lvl="0" indent="-63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B5B0"/>
              </a:buClr>
              <a:buSzPts val="700"/>
              <a:buFont typeface="Arial"/>
              <a:buChar char="​"/>
            </a:pPr>
            <a:r>
              <a:rPr lang="en" sz="800" b="1" i="0" u="none" strike="noStrike" cap="none">
                <a:solidFill>
                  <a:srgbClr val="063E8D"/>
                </a:solidFill>
                <a:latin typeface="Arial"/>
                <a:ea typeface="Arial"/>
                <a:cs typeface="Arial"/>
                <a:sym typeface="Arial"/>
              </a:rPr>
              <a:t>TYPICAL CUSTOMER SAVINGS: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5100" marR="0" lvl="2" indent="-158750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FF0000"/>
              </a:buClr>
              <a:buSzPts val="700"/>
              <a:buChar char="•"/>
            </a:pPr>
            <a:r>
              <a:rPr lang="en" sz="800">
                <a:solidFill>
                  <a:srgbClr val="FF0000"/>
                </a:solidFill>
              </a:rPr>
              <a:t>A</a:t>
            </a:r>
            <a:r>
              <a:rPr lang="en" sz="800" i="0" u="none" strike="noStrike" cap="none">
                <a:solidFill>
                  <a:srgbClr val="FF0000"/>
                </a:solidFill>
              </a:rPr>
              <a:t>dmin time </a:t>
            </a:r>
            <a:r>
              <a:rPr lang="en" sz="800">
                <a:solidFill>
                  <a:srgbClr val="FF0000"/>
                </a:solidFill>
              </a:rPr>
              <a:t>involved in forklift migrations - 20 people, 2 -3 meetings per week for 3 months</a:t>
            </a:r>
            <a:endParaRPr sz="800">
              <a:solidFill>
                <a:srgbClr val="FF0000"/>
              </a:solidFill>
            </a:endParaRPr>
          </a:p>
          <a:p>
            <a:pPr marL="165100" marR="0" lvl="2" indent="-158750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FF0000"/>
              </a:buClr>
              <a:buSzPts val="700"/>
              <a:buChar char="•"/>
            </a:pPr>
            <a:r>
              <a:rPr lang="en" sz="800" i="0" u="none" strike="noStrike" cap="none">
                <a:solidFill>
                  <a:srgbClr val="FF0000"/>
                </a:solidFill>
              </a:rPr>
              <a:t>X in savings solely for product cos</a:t>
            </a:r>
            <a:r>
              <a:rPr lang="en" sz="800">
                <a:solidFill>
                  <a:srgbClr val="FF0000"/>
                </a:solidFill>
              </a:rPr>
              <a:t>t</a:t>
            </a:r>
            <a:endParaRPr sz="800">
              <a:solidFill>
                <a:srgbClr val="FF0000"/>
              </a:solidFill>
            </a:endParaRPr>
          </a:p>
          <a:p>
            <a:pPr marL="165100" marR="0" lvl="2" indent="-165100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FF0000"/>
              </a:buClr>
              <a:buSzPts val="800"/>
              <a:buChar char="•"/>
            </a:pPr>
            <a:r>
              <a:rPr lang="en" sz="800" i="0" u="none" strike="noStrike" cap="none">
                <a:solidFill>
                  <a:srgbClr val="FF0000"/>
                </a:solidFill>
              </a:rPr>
              <a:t>Cost savings of a security incident with users now covered 100% from any location.</a:t>
            </a:r>
            <a:endParaRPr sz="1800" i="0" u="none" strike="noStrike" cap="none">
              <a:solidFill>
                <a:srgbClr val="FF0000"/>
              </a:solidFill>
            </a:endParaRPr>
          </a:p>
          <a:p>
            <a:pPr marL="279400" marR="0" lvl="2" indent="-228600" algn="l" rtl="0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48"/>
          <p:cNvSpPr txBox="1"/>
          <p:nvPr/>
        </p:nvSpPr>
        <p:spPr>
          <a:xfrm>
            <a:off x="6303702" y="1460679"/>
            <a:ext cx="25791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91425" bIns="45700" anchor="t" anchorCtr="0">
            <a:noAutofit/>
          </a:bodyPr>
          <a:lstStyle/>
          <a:p>
            <a:pPr marL="0" marR="0" lvl="0" indent="-63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B5B0"/>
              </a:buClr>
              <a:buSzPts val="700"/>
              <a:buFont typeface="Arial"/>
              <a:buChar char="​"/>
            </a:pPr>
            <a:r>
              <a:rPr lang="en" sz="800" b="1" i="0" u="none" strike="noStrike" cap="none">
                <a:solidFill>
                  <a:srgbClr val="063E8D"/>
                </a:solidFill>
                <a:latin typeface="Arial"/>
                <a:ea typeface="Arial"/>
                <a:cs typeface="Arial"/>
                <a:sym typeface="Arial"/>
              </a:rPr>
              <a:t>OVERALL IMPACT: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0" algn="l" rtl="0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800" i="0" u="none" strike="noStrike" cap="none">
                <a:solidFill>
                  <a:srgbClr val="002060"/>
                </a:solidFill>
              </a:rPr>
              <a:t>Increase in security posture with users protected regardless of device or location without increasing time and additional activities for the security team.</a:t>
            </a:r>
            <a:endParaRPr sz="800" i="0" u="none" strike="noStrike" cap="none">
              <a:solidFill>
                <a:srgbClr val="002060"/>
              </a:solidFill>
            </a:endParaRPr>
          </a:p>
        </p:txBody>
      </p:sp>
      <p:sp>
        <p:nvSpPr>
          <p:cNvPr id="344" name="Google Shape;344;p48"/>
          <p:cNvSpPr txBox="1"/>
          <p:nvPr/>
        </p:nvSpPr>
        <p:spPr>
          <a:xfrm>
            <a:off x="6276237" y="2130247"/>
            <a:ext cx="25791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91425" bIns="45700" anchor="t" anchorCtr="0">
            <a:noAutofit/>
          </a:bodyPr>
          <a:lstStyle/>
          <a:p>
            <a:pPr marL="0" marR="0" lvl="0" indent="-63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B5B0"/>
              </a:buClr>
              <a:buSzPts val="700"/>
              <a:buFont typeface="Arial"/>
              <a:buChar char="​"/>
            </a:pPr>
            <a:r>
              <a:rPr lang="en" sz="800" b="1" i="0" u="none" strike="noStrike" cap="none">
                <a:solidFill>
                  <a:srgbClr val="063E8D"/>
                </a:solidFill>
                <a:latin typeface="Arial"/>
                <a:ea typeface="Arial"/>
                <a:cs typeface="Arial"/>
                <a:sym typeface="Arial"/>
              </a:rPr>
              <a:t>EXPECTED OUTCOMES: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0" marR="0" lvl="2" indent="-120650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3B3E42"/>
              </a:buClr>
              <a:buSzPts val="700"/>
              <a:buFont typeface="Arial"/>
              <a:buChar char="•"/>
            </a:pPr>
            <a:r>
              <a:rPr lang="en" sz="800">
                <a:solidFill>
                  <a:srgbClr val="002060"/>
                </a:solidFill>
              </a:rPr>
              <a:t>Increase percentage of SSL inspected traffic and integrated DLP</a:t>
            </a:r>
            <a:endParaRPr sz="800">
              <a:solidFill>
                <a:srgbClr val="002060"/>
              </a:solidFill>
            </a:endParaRPr>
          </a:p>
          <a:p>
            <a:pPr marL="127000" marR="0" lvl="2" indent="-120650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3B3E42"/>
              </a:buClr>
              <a:buSzPts val="700"/>
              <a:buFont typeface="Arial"/>
              <a:buChar char="•"/>
            </a:pPr>
            <a:r>
              <a:rPr lang="en" sz="8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Reduction in time and effort when utilizing a single security platform</a:t>
            </a:r>
            <a:endParaRPr sz="8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0" marR="0" lvl="2" indent="-127000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2060"/>
              </a:buClr>
              <a:buSzPts val="800"/>
              <a:buChar char="•"/>
            </a:pPr>
            <a:r>
              <a:rPr lang="en" sz="800">
                <a:solidFill>
                  <a:srgbClr val="002060"/>
                </a:solidFill>
              </a:rPr>
              <a:t>Operational steady state, and control effectiveness with a single solution</a:t>
            </a:r>
            <a:endParaRPr sz="800">
              <a:solidFill>
                <a:srgbClr val="002060"/>
              </a:solidFill>
            </a:endParaRPr>
          </a:p>
          <a:p>
            <a:pPr marL="127000" marR="0" lvl="2" indent="-120650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3B3E42"/>
              </a:buClr>
              <a:buSzPts val="700"/>
              <a:buFont typeface="Arial"/>
              <a:buChar char="•"/>
            </a:pPr>
            <a:r>
              <a:rPr lang="en" sz="8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With the deployment of the Zscaler Client Connector security policies are always applied</a:t>
            </a:r>
            <a:endParaRPr sz="8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0" marR="0" lvl="2" indent="-114300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02060"/>
              </a:buClr>
              <a:buSzPts val="600"/>
              <a:buFont typeface="Arial"/>
              <a:buChar char="•"/>
            </a:pPr>
            <a:r>
              <a:rPr lang="en" sz="8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Remove network access, make applications “dark”, and close attack vectors.</a:t>
            </a:r>
            <a:endParaRPr sz="8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48"/>
          <p:cNvSpPr txBox="1"/>
          <p:nvPr/>
        </p:nvSpPr>
        <p:spPr>
          <a:xfrm>
            <a:off x="6276226" y="3925020"/>
            <a:ext cx="26895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91425" bIns="45700" anchor="t" anchorCtr="0">
            <a:noAutofit/>
          </a:bodyPr>
          <a:lstStyle/>
          <a:p>
            <a:pPr marL="0" marR="0" lvl="0" indent="-63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B5B0"/>
              </a:buClr>
              <a:buSzPts val="700"/>
              <a:buFont typeface="Arial"/>
              <a:buChar char="​"/>
            </a:pPr>
            <a:r>
              <a:rPr lang="en" sz="800" b="1" i="0" u="none" strike="noStrike" cap="none">
                <a:solidFill>
                  <a:srgbClr val="063E8D"/>
                </a:solidFill>
                <a:latin typeface="Arial"/>
                <a:ea typeface="Arial"/>
                <a:cs typeface="Arial"/>
                <a:sym typeface="Arial"/>
              </a:rPr>
              <a:t>MEASURED IMPACT: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5100" marR="0" lvl="2" indent="-158750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3B3E42"/>
              </a:buClr>
              <a:buSzPts val="700"/>
              <a:buChar char="•"/>
            </a:pPr>
            <a:r>
              <a:rPr lang="en" sz="800" i="0" u="none" strike="noStrike" cap="none">
                <a:solidFill>
                  <a:srgbClr val="002060"/>
                </a:solidFill>
              </a:rPr>
              <a:t>Ability to provide full security suite and remote access with 1 client </a:t>
            </a:r>
            <a:endParaRPr sz="800" i="0" u="none" strike="noStrike" cap="none">
              <a:solidFill>
                <a:srgbClr val="002060"/>
              </a:solidFill>
            </a:endParaRPr>
          </a:p>
          <a:p>
            <a:pPr marL="165100" marR="0" lvl="2" indent="-158750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3B3E42"/>
              </a:buClr>
              <a:buSzPts val="700"/>
              <a:buChar char="•"/>
            </a:pPr>
            <a:r>
              <a:rPr lang="en" sz="800" i="0" u="none" strike="noStrike" cap="none">
                <a:solidFill>
                  <a:srgbClr val="002060"/>
                </a:solidFill>
              </a:rPr>
              <a:t>Lower costs due to the replacement of 6 solutions with 1</a:t>
            </a:r>
            <a:endParaRPr sz="800" i="0" u="none" strike="noStrike" cap="none">
              <a:solidFill>
                <a:srgbClr val="FF0000"/>
              </a:solidFill>
            </a:endParaRPr>
          </a:p>
          <a:p>
            <a:pPr marL="165100" marR="0" lvl="2" indent="-158750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042E69"/>
              </a:buClr>
              <a:buSzPts val="700"/>
              <a:buChar char="•"/>
            </a:pPr>
            <a:r>
              <a:rPr lang="en" sz="800" i="0" u="none" strike="noStrike" cap="none">
                <a:solidFill>
                  <a:srgbClr val="042E69"/>
                </a:solidFill>
              </a:rPr>
              <a:t>Seamlessly allow users to work from anywhere</a:t>
            </a:r>
            <a:endParaRPr sz="8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6" name="Google Shape;346;p48"/>
          <p:cNvGrpSpPr/>
          <p:nvPr/>
        </p:nvGrpSpPr>
        <p:grpSpPr>
          <a:xfrm>
            <a:off x="3042667" y="1460998"/>
            <a:ext cx="3057525" cy="3528137"/>
            <a:chOff x="4056888" y="2048343"/>
            <a:chExt cx="4076700" cy="4187700"/>
          </a:xfrm>
        </p:grpSpPr>
        <p:cxnSp>
          <p:nvCxnSpPr>
            <p:cNvPr id="347" name="Google Shape;347;p48"/>
            <p:cNvCxnSpPr/>
            <p:nvPr/>
          </p:nvCxnSpPr>
          <p:spPr>
            <a:xfrm rot="10800000">
              <a:off x="4056888" y="2048343"/>
              <a:ext cx="0" cy="4187700"/>
            </a:xfrm>
            <a:prstGeom prst="straightConnector1">
              <a:avLst/>
            </a:prstGeom>
            <a:noFill/>
            <a:ln w="12700" cap="rnd" cmpd="sng">
              <a:solidFill>
                <a:schemeClr val="accent1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48"/>
            <p:cNvCxnSpPr/>
            <p:nvPr/>
          </p:nvCxnSpPr>
          <p:spPr>
            <a:xfrm rot="10800000">
              <a:off x="8133588" y="2048343"/>
              <a:ext cx="0" cy="4187700"/>
            </a:xfrm>
            <a:prstGeom prst="straightConnector1">
              <a:avLst/>
            </a:prstGeom>
            <a:noFill/>
            <a:ln w="12700" cap="rnd" cmpd="sng">
              <a:solidFill>
                <a:schemeClr val="accent1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pic>
        <p:nvPicPr>
          <p:cNvPr id="349" name="Google Shape;34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5409" y="36974"/>
            <a:ext cx="2020965" cy="70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254322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A7D1A2-5F75-4D46-9D62-CF48EE9DDF6B}"/>
              </a:ext>
            </a:extLst>
          </p:cNvPr>
          <p:cNvSpPr/>
          <p:nvPr/>
        </p:nvSpPr>
        <p:spPr>
          <a:xfrm>
            <a:off x="4787136" y="263047"/>
            <a:ext cx="3816990" cy="4026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4" name="Google Shape;804;p3"/>
          <p:cNvSpPr txBox="1">
            <a:spLocks noGrp="1"/>
          </p:cNvSpPr>
          <p:nvPr>
            <p:ph type="title"/>
          </p:nvPr>
        </p:nvSpPr>
        <p:spPr>
          <a:xfrm>
            <a:off x="219456" y="0"/>
            <a:ext cx="8705088" cy="437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dirty="0"/>
              <a:t>PHM Current</a:t>
            </a:r>
            <a:endParaRPr dirty="0"/>
          </a:p>
        </p:txBody>
      </p:sp>
      <p:grpSp>
        <p:nvGrpSpPr>
          <p:cNvPr id="806" name="Google Shape;806;p3"/>
          <p:cNvGrpSpPr/>
          <p:nvPr/>
        </p:nvGrpSpPr>
        <p:grpSpPr>
          <a:xfrm>
            <a:off x="219456" y="1032229"/>
            <a:ext cx="3406099" cy="1072860"/>
            <a:chOff x="5363147" y="1519890"/>
            <a:chExt cx="3076981" cy="1072860"/>
          </a:xfrm>
        </p:grpSpPr>
        <p:sp>
          <p:nvSpPr>
            <p:cNvPr id="807" name="Google Shape;807;p3"/>
            <p:cNvSpPr/>
            <p:nvPr/>
          </p:nvSpPr>
          <p:spPr>
            <a:xfrm>
              <a:off x="5367293" y="1519890"/>
              <a:ext cx="2416746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89D1"/>
                </a:buClr>
                <a:buSzPts val="1400"/>
                <a:buFont typeface="Calibri"/>
                <a:buNone/>
              </a:pPr>
              <a:r>
                <a:rPr lang="en-US" dirty="0">
                  <a:solidFill>
                    <a:srgbClr val="1089D1"/>
                  </a:solidFill>
                  <a:latin typeface="Calibri"/>
                  <a:ea typeface="Calibri"/>
                  <a:cs typeface="Calibri"/>
                  <a:sym typeface="Calibri"/>
                </a:rPr>
                <a:t>Corporate Users</a:t>
              </a:r>
              <a:endParaRPr sz="1400" b="0" i="0" u="none" strike="noStrike" cap="none" dirty="0">
                <a:solidFill>
                  <a:srgbClr val="1089D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5363147" y="1731016"/>
              <a:ext cx="3076981" cy="8617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1450" marR="0" lvl="0" indent="-171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E42"/>
                </a:buClr>
                <a:buSzPts val="1000"/>
                <a:buFont typeface="Arial"/>
                <a:buChar char="•"/>
              </a:pPr>
              <a:r>
                <a:rPr lang="en-US" sz="1000" dirty="0">
                  <a:solidFill>
                    <a:srgbClr val="3B3E42"/>
                  </a:solidFill>
                  <a:latin typeface="Calibri"/>
                  <a:ea typeface="Calibri"/>
                  <a:cs typeface="Calibri"/>
                  <a:sym typeface="Calibri"/>
                </a:rPr>
                <a:t>Hub and spoke</a:t>
              </a:r>
            </a:p>
            <a:p>
              <a:pPr marL="171450" marR="0" lvl="0" indent="-171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E42"/>
                </a:buClr>
                <a:buSzPts val="1000"/>
                <a:buFont typeface="Arial"/>
                <a:buChar char="•"/>
              </a:pPr>
              <a:r>
                <a:rPr lang="en-US" sz="1000" dirty="0">
                  <a:solidFill>
                    <a:srgbClr val="3B3E42"/>
                  </a:solidFill>
                  <a:latin typeface="Calibri"/>
                  <a:ea typeface="Calibri"/>
                  <a:cs typeface="Calibri"/>
                  <a:sym typeface="Calibri"/>
                </a:rPr>
                <a:t>Users off net without VPN are unprotected</a:t>
              </a:r>
            </a:p>
            <a:p>
              <a:pPr marL="171450" marR="0" lvl="0" indent="-171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E42"/>
                </a:buClr>
                <a:buSzPts val="1000"/>
                <a:buFont typeface="Arial"/>
                <a:buChar char="•"/>
              </a:pPr>
              <a:r>
                <a:rPr lang="en-US" sz="1000" dirty="0">
                  <a:solidFill>
                    <a:srgbClr val="3B3E42"/>
                  </a:solidFill>
                  <a:latin typeface="Calibri"/>
                  <a:ea typeface="Calibri"/>
                  <a:cs typeface="Calibri"/>
                  <a:sym typeface="Calibri"/>
                </a:rPr>
                <a:t>Zero visibility into cloud shadow IT</a:t>
              </a:r>
            </a:p>
            <a:p>
              <a:pPr marL="171450" marR="0" lvl="0" indent="-171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E42"/>
                </a:buClr>
                <a:buSzPts val="1000"/>
                <a:buFont typeface="Arial"/>
                <a:buChar char="•"/>
              </a:pPr>
              <a:r>
                <a:rPr lang="en-US" sz="1000" dirty="0">
                  <a:solidFill>
                    <a:srgbClr val="3B3E42"/>
                  </a:solidFill>
                  <a:latin typeface="Calibri"/>
                  <a:ea typeface="Calibri"/>
                  <a:cs typeface="Calibri"/>
                  <a:sym typeface="Calibri"/>
                </a:rPr>
                <a:t>Recent Ransomware attack</a:t>
              </a:r>
            </a:p>
            <a:p>
              <a:pPr marL="171450" marR="0" lvl="0" indent="-171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E42"/>
                </a:buClr>
                <a:buSzPts val="1000"/>
                <a:buFont typeface="Arial"/>
                <a:buChar char="•"/>
              </a:pPr>
              <a:endParaRPr lang="en-US" sz="1000" dirty="0">
                <a:solidFill>
                  <a:srgbClr val="3B3E4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9" name="Google Shape;809;p3"/>
          <p:cNvSpPr/>
          <p:nvPr/>
        </p:nvSpPr>
        <p:spPr>
          <a:xfrm>
            <a:off x="219456" y="2956916"/>
            <a:ext cx="3406098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lvl="4" indent="-171450">
              <a:buClr>
                <a:srgbClr val="3B3E42"/>
              </a:buClr>
              <a:buSzPts val="1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3B3E42"/>
                </a:solidFill>
                <a:latin typeface="Calibri"/>
                <a:ea typeface="Calibri"/>
                <a:cs typeface="Calibri"/>
                <a:sym typeface="Calibri"/>
              </a:rPr>
              <a:t>DC consolidation</a:t>
            </a:r>
          </a:p>
          <a:p>
            <a:pPr marL="171450" lvl="4" indent="-171450">
              <a:buClr>
                <a:srgbClr val="3B3E42"/>
              </a:buClr>
              <a:buSzPts val="1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3B3E42"/>
                </a:solidFill>
                <a:latin typeface="Calibri"/>
                <a:ea typeface="Calibri"/>
                <a:cs typeface="Calibri"/>
                <a:sym typeface="Calibri"/>
              </a:rPr>
              <a:t>Consistent security policy when users are on/of net</a:t>
            </a:r>
          </a:p>
          <a:p>
            <a:pPr marL="171450" lvl="4" indent="-171450">
              <a:buClr>
                <a:srgbClr val="3B3E42"/>
              </a:buClr>
              <a:buSzPts val="1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3B3E42"/>
                </a:solidFill>
                <a:latin typeface="Calibri"/>
                <a:ea typeface="Calibri"/>
                <a:cs typeface="Calibri"/>
                <a:sym typeface="Calibri"/>
              </a:rPr>
              <a:t>Minimize or completely eliminate ransomware attacks</a:t>
            </a:r>
          </a:p>
          <a:p>
            <a:pPr marL="171450" lvl="4" indent="-171450">
              <a:buClr>
                <a:srgbClr val="3B3E42"/>
              </a:buClr>
              <a:buSzPts val="1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3B3E42"/>
                </a:solidFill>
                <a:latin typeface="Calibri"/>
                <a:ea typeface="Calibri"/>
                <a:cs typeface="Calibri"/>
                <a:sym typeface="Calibri"/>
              </a:rPr>
              <a:t>Adoption of SDWAN</a:t>
            </a:r>
          </a:p>
          <a:p>
            <a:pPr marL="171450" lvl="4" indent="-171450">
              <a:buClr>
                <a:srgbClr val="3B3E42"/>
              </a:buClr>
              <a:buSzPts val="1000"/>
              <a:buFont typeface="Arial" panose="020B0604020202020204" pitchFamily="34" charset="0"/>
              <a:buChar char="•"/>
            </a:pPr>
            <a:endParaRPr lang="en-US" sz="1000" dirty="0">
              <a:solidFill>
                <a:srgbClr val="3B3E4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3"/>
          <p:cNvSpPr/>
          <p:nvPr/>
        </p:nvSpPr>
        <p:spPr>
          <a:xfrm>
            <a:off x="219456" y="2716303"/>
            <a:ext cx="267524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89D1"/>
              </a:buClr>
              <a:buSzPts val="1400"/>
              <a:buFont typeface="Calibri"/>
              <a:buNone/>
            </a:pPr>
            <a:r>
              <a:rPr lang="en-US" sz="1400" b="0" i="0" u="none" strike="noStrike" cap="none" dirty="0">
                <a:solidFill>
                  <a:srgbClr val="1089D1"/>
                </a:solidFill>
                <a:latin typeface="Calibri"/>
                <a:ea typeface="Calibri"/>
                <a:cs typeface="Calibri"/>
                <a:sym typeface="Calibri"/>
              </a:rPr>
              <a:t>Current </a:t>
            </a:r>
            <a:r>
              <a:rPr lang="en-US" dirty="0">
                <a:solidFill>
                  <a:srgbClr val="1089D1"/>
                </a:solidFill>
                <a:latin typeface="Calibri"/>
                <a:ea typeface="Calibri"/>
                <a:cs typeface="Calibri"/>
                <a:sym typeface="Calibri"/>
              </a:rPr>
              <a:t>Initiatives  </a:t>
            </a:r>
            <a:endParaRPr sz="1400" b="0" i="0" u="none" strike="noStrike" cap="none" dirty="0">
              <a:solidFill>
                <a:srgbClr val="1089D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57F86A-F32C-2F4E-BA85-9CE8FE7BB635}"/>
              </a:ext>
            </a:extLst>
          </p:cNvPr>
          <p:cNvSpPr/>
          <p:nvPr/>
        </p:nvSpPr>
        <p:spPr>
          <a:xfrm>
            <a:off x="2752584" y="1747037"/>
            <a:ext cx="123673" cy="14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BE0EE6-3557-8E42-8110-A93CD4B4D935}"/>
              </a:ext>
            </a:extLst>
          </p:cNvPr>
          <p:cNvCxnSpPr>
            <a:endCxn id="13" idx="2"/>
          </p:cNvCxnSpPr>
          <p:nvPr/>
        </p:nvCxnSpPr>
        <p:spPr>
          <a:xfrm flipV="1">
            <a:off x="5427828" y="2716303"/>
            <a:ext cx="627230" cy="0"/>
          </a:xfrm>
          <a:prstGeom prst="line">
            <a:avLst/>
          </a:prstGeom>
          <a:ln>
            <a:solidFill>
              <a:schemeClr val="bg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9912B93-6A40-7D4D-8CA9-6B16B4BE9904}"/>
              </a:ext>
            </a:extLst>
          </p:cNvPr>
          <p:cNvCxnSpPr/>
          <p:nvPr/>
        </p:nvCxnSpPr>
        <p:spPr>
          <a:xfrm flipV="1">
            <a:off x="7074669" y="2716251"/>
            <a:ext cx="612684" cy="0"/>
          </a:xfrm>
          <a:prstGeom prst="line">
            <a:avLst/>
          </a:prstGeom>
          <a:ln>
            <a:solidFill>
              <a:schemeClr val="bg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33873A0-B54A-DA49-962A-A18CDA39E4A5}"/>
              </a:ext>
            </a:extLst>
          </p:cNvPr>
          <p:cNvCxnSpPr>
            <a:cxnSpLocks/>
          </p:cNvCxnSpPr>
          <p:nvPr/>
        </p:nvCxnSpPr>
        <p:spPr>
          <a:xfrm flipV="1">
            <a:off x="5908987" y="3036040"/>
            <a:ext cx="284298" cy="197040"/>
          </a:xfrm>
          <a:prstGeom prst="line">
            <a:avLst/>
          </a:prstGeom>
          <a:ln>
            <a:solidFill>
              <a:schemeClr val="bg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B3AB1D-4F5D-AE44-9B2D-941F1B8EA7A7}"/>
              </a:ext>
            </a:extLst>
          </p:cNvPr>
          <p:cNvCxnSpPr>
            <a:cxnSpLocks/>
          </p:cNvCxnSpPr>
          <p:nvPr/>
        </p:nvCxnSpPr>
        <p:spPr>
          <a:xfrm flipH="1" flipV="1">
            <a:off x="6967939" y="3036040"/>
            <a:ext cx="284298" cy="197040"/>
          </a:xfrm>
          <a:prstGeom prst="line">
            <a:avLst/>
          </a:prstGeom>
          <a:ln>
            <a:solidFill>
              <a:schemeClr val="bg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247DCB59-291E-8C48-8EB2-53322020C819}"/>
              </a:ext>
            </a:extLst>
          </p:cNvPr>
          <p:cNvSpPr>
            <a:spLocks noChangeAspect="1"/>
          </p:cNvSpPr>
          <p:nvPr/>
        </p:nvSpPr>
        <p:spPr>
          <a:xfrm>
            <a:off x="6055058" y="2209261"/>
            <a:ext cx="1027880" cy="1014083"/>
          </a:xfrm>
          <a:prstGeom prst="ellipse">
            <a:avLst/>
          </a:prstGeom>
          <a:solidFill>
            <a:schemeClr val="bg1"/>
          </a:solidFill>
          <a:ln w="539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14" name="Picture 13" descr="corpPitch-assets_location-regional-office-charcoal.png">
            <a:extLst>
              <a:ext uri="{FF2B5EF4-FFF2-40B4-BE49-F238E27FC236}">
                <a16:creationId xmlns:a16="http://schemas.microsoft.com/office/drawing/2014/main" id="{45147AFE-A06A-A14F-A7B1-FA3011F273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7161" y="2551219"/>
            <a:ext cx="465750" cy="3105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9EE0B04-FCEB-4C41-9B88-640C5551B4EA}"/>
              </a:ext>
            </a:extLst>
          </p:cNvPr>
          <p:cNvGrpSpPr/>
          <p:nvPr/>
        </p:nvGrpSpPr>
        <p:grpSpPr>
          <a:xfrm>
            <a:off x="6364709" y="1964166"/>
            <a:ext cx="408576" cy="504493"/>
            <a:chOff x="3270250" y="2476375"/>
            <a:chExt cx="431800" cy="53316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CCD6883-7504-E742-8425-2494FFB60E34}"/>
                </a:ext>
              </a:extLst>
            </p:cNvPr>
            <p:cNvSpPr/>
            <p:nvPr/>
          </p:nvSpPr>
          <p:spPr>
            <a:xfrm>
              <a:off x="3270250" y="2476375"/>
              <a:ext cx="431800" cy="4691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D5317A1-0DFF-EB42-9132-7A5D13DAC740}"/>
                </a:ext>
              </a:extLst>
            </p:cNvPr>
            <p:cNvGrpSpPr/>
            <p:nvPr/>
          </p:nvGrpSpPr>
          <p:grpSpPr>
            <a:xfrm>
              <a:off x="3300860" y="2524212"/>
              <a:ext cx="370580" cy="485331"/>
              <a:chOff x="3010017" y="2517044"/>
              <a:chExt cx="508755" cy="666288"/>
            </a:xfrm>
          </p:grpSpPr>
          <p:pic>
            <p:nvPicPr>
              <p:cNvPr id="18" name="Picture 17" descr="corpPitch-assets-fs_devices-black-small.png">
                <a:extLst>
                  <a:ext uri="{FF2B5EF4-FFF2-40B4-BE49-F238E27FC236}">
                    <a16:creationId xmlns:a16="http://schemas.microsoft.com/office/drawing/2014/main" id="{F5DA56AC-9F46-3649-B6C7-C687267477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10017" y="2517044"/>
                <a:ext cx="241300" cy="88900"/>
              </a:xfrm>
              <a:prstGeom prst="rect">
                <a:avLst/>
              </a:prstGeom>
            </p:spPr>
          </p:pic>
          <p:pic>
            <p:nvPicPr>
              <p:cNvPr id="19" name="Picture 18" descr="corpPitch-assets-fs_devices-black-small.png">
                <a:extLst>
                  <a:ext uri="{FF2B5EF4-FFF2-40B4-BE49-F238E27FC236}">
                    <a16:creationId xmlns:a16="http://schemas.microsoft.com/office/drawing/2014/main" id="{63A80988-FBDF-A740-B605-BC0042FF68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77470" y="2517044"/>
                <a:ext cx="241300" cy="88901"/>
              </a:xfrm>
              <a:prstGeom prst="rect">
                <a:avLst/>
              </a:prstGeom>
            </p:spPr>
          </p:pic>
          <p:pic>
            <p:nvPicPr>
              <p:cNvPr id="20" name="Picture 19" descr="corpPitch-assets-fs_devices-black-small.png">
                <a:extLst>
                  <a:ext uri="{FF2B5EF4-FFF2-40B4-BE49-F238E27FC236}">
                    <a16:creationId xmlns:a16="http://schemas.microsoft.com/office/drawing/2014/main" id="{BD87D5A3-34E7-094A-A380-62E3B0B8F2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10017" y="2631344"/>
                <a:ext cx="241300" cy="88900"/>
              </a:xfrm>
              <a:prstGeom prst="rect">
                <a:avLst/>
              </a:prstGeom>
            </p:spPr>
          </p:pic>
          <p:pic>
            <p:nvPicPr>
              <p:cNvPr id="21" name="Picture 20" descr="corpPitch-assets-fs_devices-black-small.png">
                <a:extLst>
                  <a:ext uri="{FF2B5EF4-FFF2-40B4-BE49-F238E27FC236}">
                    <a16:creationId xmlns:a16="http://schemas.microsoft.com/office/drawing/2014/main" id="{48C570B7-9C86-474E-A25C-E84101D007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77471" y="2631344"/>
                <a:ext cx="241301" cy="88901"/>
              </a:xfrm>
              <a:prstGeom prst="rect">
                <a:avLst/>
              </a:prstGeom>
            </p:spPr>
          </p:pic>
          <p:pic>
            <p:nvPicPr>
              <p:cNvPr id="22" name="Picture 21" descr="corpPitch-assets-fs_devices-black-small.png">
                <a:extLst>
                  <a:ext uri="{FF2B5EF4-FFF2-40B4-BE49-F238E27FC236}">
                    <a16:creationId xmlns:a16="http://schemas.microsoft.com/office/drawing/2014/main" id="{6D5F7291-63A0-204C-9E4C-B7102E332A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10017" y="2745644"/>
                <a:ext cx="241300" cy="88900"/>
              </a:xfrm>
              <a:prstGeom prst="rect">
                <a:avLst/>
              </a:prstGeom>
            </p:spPr>
          </p:pic>
          <p:pic>
            <p:nvPicPr>
              <p:cNvPr id="23" name="Picture 22" descr="corpPitch-assets-fs_devices-black-small.png">
                <a:extLst>
                  <a:ext uri="{FF2B5EF4-FFF2-40B4-BE49-F238E27FC236}">
                    <a16:creationId xmlns:a16="http://schemas.microsoft.com/office/drawing/2014/main" id="{79AAEAC8-6BFC-5643-9AE5-6DD06196D1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77471" y="2745644"/>
                <a:ext cx="241300" cy="88901"/>
              </a:xfrm>
              <a:prstGeom prst="rect">
                <a:avLst/>
              </a:prstGeom>
            </p:spPr>
          </p:pic>
          <p:pic>
            <p:nvPicPr>
              <p:cNvPr id="25" name="Picture 24" descr="corpPitch-assets-fs_devices-black-small.png">
                <a:extLst>
                  <a:ext uri="{FF2B5EF4-FFF2-40B4-BE49-F238E27FC236}">
                    <a16:creationId xmlns:a16="http://schemas.microsoft.com/office/drawing/2014/main" id="{BFFBD8C4-D22D-B942-87E1-2F31D48D2B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10017" y="2859944"/>
                <a:ext cx="241300" cy="88900"/>
              </a:xfrm>
              <a:prstGeom prst="rect">
                <a:avLst/>
              </a:prstGeom>
            </p:spPr>
          </p:pic>
          <p:pic>
            <p:nvPicPr>
              <p:cNvPr id="26" name="Picture 25" descr="corpPitch-assets-fs_devices-black-small.png">
                <a:extLst>
                  <a:ext uri="{FF2B5EF4-FFF2-40B4-BE49-F238E27FC236}">
                    <a16:creationId xmlns:a16="http://schemas.microsoft.com/office/drawing/2014/main" id="{1535ED24-4EFF-644D-9F3F-6AD9A6DFFC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77471" y="2859945"/>
                <a:ext cx="241300" cy="88901"/>
              </a:xfrm>
              <a:prstGeom prst="rect">
                <a:avLst/>
              </a:prstGeom>
            </p:spPr>
          </p:pic>
          <p:pic>
            <p:nvPicPr>
              <p:cNvPr id="27" name="Picture 26" descr="corpPitch-assets-fs_devices-black-small.png">
                <a:extLst>
                  <a:ext uri="{FF2B5EF4-FFF2-40B4-BE49-F238E27FC236}">
                    <a16:creationId xmlns:a16="http://schemas.microsoft.com/office/drawing/2014/main" id="{0DA6ED3C-A4EC-7545-9376-E1AE559E7B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10017" y="2976237"/>
                <a:ext cx="241300" cy="88900"/>
              </a:xfrm>
              <a:prstGeom prst="rect">
                <a:avLst/>
              </a:prstGeom>
            </p:spPr>
          </p:pic>
          <p:pic>
            <p:nvPicPr>
              <p:cNvPr id="28" name="Picture 27" descr="corpPitch-assets-fs_devices-black-small.png">
                <a:extLst>
                  <a:ext uri="{FF2B5EF4-FFF2-40B4-BE49-F238E27FC236}">
                    <a16:creationId xmlns:a16="http://schemas.microsoft.com/office/drawing/2014/main" id="{C4A32236-8BDC-604B-A53E-39B3015D55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77471" y="2976236"/>
                <a:ext cx="241300" cy="88901"/>
              </a:xfrm>
              <a:prstGeom prst="rect">
                <a:avLst/>
              </a:prstGeom>
            </p:spPr>
          </p:pic>
          <p:pic>
            <p:nvPicPr>
              <p:cNvPr id="29" name="Picture 28" descr="corpPitch-assets-fs_devices-black-small.png">
                <a:extLst>
                  <a:ext uri="{FF2B5EF4-FFF2-40B4-BE49-F238E27FC236}">
                    <a16:creationId xmlns:a16="http://schemas.microsoft.com/office/drawing/2014/main" id="{6C41883D-9CB4-024F-9F59-46BF3069FA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10017" y="3094431"/>
                <a:ext cx="241300" cy="88901"/>
              </a:xfrm>
              <a:prstGeom prst="rect">
                <a:avLst/>
              </a:prstGeom>
            </p:spPr>
          </p:pic>
          <p:pic>
            <p:nvPicPr>
              <p:cNvPr id="30" name="Picture 29" descr="corpPitch-assets-fs_devices-black-small.png">
                <a:extLst>
                  <a:ext uri="{FF2B5EF4-FFF2-40B4-BE49-F238E27FC236}">
                    <a16:creationId xmlns:a16="http://schemas.microsoft.com/office/drawing/2014/main" id="{A00F8C57-500B-7947-828C-6F4272E867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77471" y="3094429"/>
                <a:ext cx="241300" cy="88900"/>
              </a:xfrm>
              <a:prstGeom prst="rect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B88A9A9-F644-944E-921D-F8894A5706B5}"/>
              </a:ext>
            </a:extLst>
          </p:cNvPr>
          <p:cNvGrpSpPr/>
          <p:nvPr/>
        </p:nvGrpSpPr>
        <p:grpSpPr>
          <a:xfrm>
            <a:off x="6096814" y="2622621"/>
            <a:ext cx="917819" cy="443836"/>
            <a:chOff x="8271305" y="2325958"/>
            <a:chExt cx="555973" cy="325316"/>
          </a:xfrm>
        </p:grpSpPr>
        <p:pic>
          <p:nvPicPr>
            <p:cNvPr id="32" name="Picture 31" descr="corpPitch-assets_datacenter-big.png">
              <a:extLst>
                <a:ext uri="{FF2B5EF4-FFF2-40B4-BE49-F238E27FC236}">
                  <a16:creationId xmlns:a16="http://schemas.microsoft.com/office/drawing/2014/main" id="{15375FE4-0F5F-E44B-9F1E-9FD20FD1C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44274" y="2325958"/>
              <a:ext cx="196720" cy="202917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F8E80E1-F42D-9B4A-99C4-12E6AD3B1EAE}"/>
                </a:ext>
              </a:extLst>
            </p:cNvPr>
            <p:cNvSpPr txBox="1"/>
            <p:nvPr/>
          </p:nvSpPr>
          <p:spPr>
            <a:xfrm>
              <a:off x="8271305" y="2515733"/>
              <a:ext cx="555973" cy="1355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75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3B3E42"/>
                  </a:solidFill>
                  <a:effectLst/>
                  <a:uLnTx/>
                  <a:uFillTx/>
                  <a:ea typeface="ＭＳ Ｐゴシック" charset="-128"/>
                  <a:cs typeface="+mn-cs"/>
                </a:rPr>
                <a:t>DC Apps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BDDBD6C3-42DC-4048-A638-9D481A9A9EC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1511" y="520614"/>
            <a:ext cx="1365658" cy="828926"/>
          </a:xfrm>
          <a:prstGeom prst="rect">
            <a:avLst/>
          </a:prstGeom>
        </p:spPr>
      </p:pic>
      <p:pic>
        <p:nvPicPr>
          <p:cNvPr id="35" name="Picture 34" descr="corpPitch-assets_location-regional-office-charcoal.png">
            <a:extLst>
              <a:ext uri="{FF2B5EF4-FFF2-40B4-BE49-F238E27FC236}">
                <a16:creationId xmlns:a16="http://schemas.microsoft.com/office/drawing/2014/main" id="{FE7E7F30-D80C-134F-B08D-3029083A0D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7828" y="3248527"/>
            <a:ext cx="465750" cy="310500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9AD5AF80-05B2-7A47-952F-9911469D6850}"/>
              </a:ext>
            </a:extLst>
          </p:cNvPr>
          <p:cNvSpPr>
            <a:spLocks noChangeAspect="1"/>
          </p:cNvSpPr>
          <p:nvPr/>
        </p:nvSpPr>
        <p:spPr>
          <a:xfrm>
            <a:off x="6194663" y="3073612"/>
            <a:ext cx="731520" cy="731520"/>
          </a:xfrm>
          <a:prstGeom prst="ellipse">
            <a:avLst/>
          </a:prstGeom>
          <a:solidFill>
            <a:srgbClr val="FFFFFF"/>
          </a:solidFill>
          <a:ln w="158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solidFill>
                  <a:srgbClr val="000000"/>
                </a:solidFill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75EDCB9-570C-014C-A133-94D3D8BB2F34}"/>
              </a:ext>
            </a:extLst>
          </p:cNvPr>
          <p:cNvGrpSpPr/>
          <p:nvPr/>
        </p:nvGrpSpPr>
        <p:grpSpPr>
          <a:xfrm>
            <a:off x="6365052" y="3220746"/>
            <a:ext cx="479628" cy="318909"/>
            <a:chOff x="4397330" y="4402524"/>
            <a:chExt cx="538604" cy="404072"/>
          </a:xfrm>
        </p:grpSpPr>
        <p:pic>
          <p:nvPicPr>
            <p:cNvPr id="38" name="Picture 37" descr="corpPitch-assets-fs_hq-charcoal.png">
              <a:extLst>
                <a:ext uri="{FF2B5EF4-FFF2-40B4-BE49-F238E27FC236}">
                  <a16:creationId xmlns:a16="http://schemas.microsoft.com/office/drawing/2014/main" id="{F16DE323-B63F-4542-87EE-521379B89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97330" y="4402524"/>
              <a:ext cx="300908" cy="404072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501EBD54-4298-7E4A-85D4-B16484241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3272" y="4593934"/>
              <a:ext cx="212662" cy="212662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F3E9EF5-1A28-174F-BFC4-0BE3F77220F2}"/>
              </a:ext>
            </a:extLst>
          </p:cNvPr>
          <p:cNvSpPr txBox="1"/>
          <p:nvPr/>
        </p:nvSpPr>
        <p:spPr>
          <a:xfrm>
            <a:off x="6146269" y="3541778"/>
            <a:ext cx="836917" cy="2845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3B3E42"/>
                </a:solidFill>
                <a:effectLst/>
                <a:uLnTx/>
                <a:uFillTx/>
                <a:ea typeface="ＭＳ Ｐゴシック" charset="-128"/>
                <a:cs typeface="Calibri Light"/>
              </a:rPr>
              <a:t>HQ/IOT</a:t>
            </a:r>
          </a:p>
        </p:txBody>
      </p:sp>
      <p:pic>
        <p:nvPicPr>
          <p:cNvPr id="41" name="Picture 40" descr="corpPitch-assets_location-regional-office-charcoal.png">
            <a:extLst>
              <a:ext uri="{FF2B5EF4-FFF2-40B4-BE49-F238E27FC236}">
                <a16:creationId xmlns:a16="http://schemas.microsoft.com/office/drawing/2014/main" id="{B7E1F461-7210-064C-B695-C915EEFA22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8790" y="2551219"/>
            <a:ext cx="465750" cy="310500"/>
          </a:xfrm>
          <a:prstGeom prst="rect">
            <a:avLst/>
          </a:prstGeom>
        </p:spPr>
      </p:pic>
      <p:pic>
        <p:nvPicPr>
          <p:cNvPr id="42" name="Picture 41" descr="corpPitch-assets_location-regional-office-charcoal.png">
            <a:extLst>
              <a:ext uri="{FF2B5EF4-FFF2-40B4-BE49-F238E27FC236}">
                <a16:creationId xmlns:a16="http://schemas.microsoft.com/office/drawing/2014/main" id="{991617C3-8AB9-BE45-BCCA-B4CFADB265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2687" y="3223344"/>
            <a:ext cx="465750" cy="3105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1F8E57A-626A-804D-A2D8-773A2A9E2218}"/>
              </a:ext>
            </a:extLst>
          </p:cNvPr>
          <p:cNvSpPr txBox="1"/>
          <p:nvPr/>
        </p:nvSpPr>
        <p:spPr>
          <a:xfrm>
            <a:off x="6981262" y="3444596"/>
            <a:ext cx="1115901" cy="39057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ＭＳ Ｐゴシック" charset="-128"/>
                <a:cs typeface="Calibri Light"/>
              </a:rPr>
              <a:t>CT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947ED1E-6C06-5E42-A029-F663153A652B}"/>
              </a:ext>
            </a:extLst>
          </p:cNvPr>
          <p:cNvSpPr txBox="1"/>
          <p:nvPr/>
        </p:nvSpPr>
        <p:spPr>
          <a:xfrm>
            <a:off x="5084026" y="3470535"/>
            <a:ext cx="1115901" cy="39057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ＭＳ Ｐゴシック" charset="-128"/>
                <a:cs typeface="Calibri Light"/>
              </a:rPr>
              <a:t>PA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CAD7DF0-4086-4942-AC54-1EDBA596ED0A}"/>
              </a:ext>
            </a:extLst>
          </p:cNvPr>
          <p:cNvSpPr txBox="1"/>
          <p:nvPr/>
        </p:nvSpPr>
        <p:spPr>
          <a:xfrm>
            <a:off x="4602642" y="2766198"/>
            <a:ext cx="1115901" cy="39057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ＭＳ Ｐゴシック" charset="-128"/>
                <a:cs typeface="Calibri Light"/>
              </a:rPr>
              <a:t>CA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6753A0-1D78-8D44-8AD6-E198D7DA49AB}"/>
              </a:ext>
            </a:extLst>
          </p:cNvPr>
          <p:cNvSpPr txBox="1"/>
          <p:nvPr/>
        </p:nvSpPr>
        <p:spPr>
          <a:xfrm>
            <a:off x="7408790" y="2775841"/>
            <a:ext cx="1115901" cy="39057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ＭＳ Ｐゴシック" charset="-128"/>
                <a:cs typeface="Calibri Light"/>
              </a:rPr>
              <a:t>NJ/RI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840C9D-26A9-5A48-B0EE-D49E9409738C}"/>
              </a:ext>
            </a:extLst>
          </p:cNvPr>
          <p:cNvSpPr txBox="1"/>
          <p:nvPr/>
        </p:nvSpPr>
        <p:spPr>
          <a:xfrm>
            <a:off x="5156752" y="3907586"/>
            <a:ext cx="2940411" cy="2667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1000"/>
              </a:spcBef>
            </a:pPr>
            <a:r>
              <a:rPr lang="en-US" sz="1200" dirty="0">
                <a:solidFill>
                  <a:schemeClr val="bg1"/>
                </a:solidFill>
                <a:cs typeface="Calibri Light"/>
              </a:rPr>
              <a:t>Hub-and-Spoke Network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2429DCA-A8FA-C34A-86CC-8EAF0D1DB95E}"/>
              </a:ext>
            </a:extLst>
          </p:cNvPr>
          <p:cNvGrpSpPr/>
          <p:nvPr/>
        </p:nvGrpSpPr>
        <p:grpSpPr>
          <a:xfrm>
            <a:off x="5800250" y="310005"/>
            <a:ext cx="1555520" cy="1214585"/>
            <a:chOff x="29976" y="893448"/>
            <a:chExt cx="1555520" cy="1214585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6BC12B14-F266-9F4B-8AC6-59F5FCF6B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76" y="893448"/>
              <a:ext cx="1555520" cy="1214585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EC6FDA1-9B3E-CF4D-9520-372409C13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srgbClr val="3B3E41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415594" y="1245055"/>
              <a:ext cx="549553" cy="186002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749C6DAE-4A2F-384F-BE74-DB9406D39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rgbClr val="DCDEE0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474052" y="1726324"/>
              <a:ext cx="604322" cy="161152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FAA22145-07D0-E64C-B47A-5DF15EC30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duotone>
                <a:srgbClr val="DCDEE0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3131" y="1506518"/>
              <a:ext cx="479610" cy="146547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D39CA89D-F01B-0642-91EE-4179F5B78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96392" y="1183122"/>
              <a:ext cx="202665" cy="202665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ADD1E029-DCC0-E440-838D-30C9F4407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71845" y="1556336"/>
              <a:ext cx="182673" cy="229815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12B9F131-C445-FE40-9F60-96E703775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80006" y="1424800"/>
              <a:ext cx="253833" cy="253833"/>
            </a:xfrm>
            <a:prstGeom prst="rect">
              <a:avLst/>
            </a:prstGeom>
          </p:spPr>
        </p:pic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32A44BF-9861-524C-80EE-EB4E99397EE8}"/>
              </a:ext>
            </a:extLst>
          </p:cNvPr>
          <p:cNvCxnSpPr>
            <a:cxnSpLocks/>
          </p:cNvCxnSpPr>
          <p:nvPr/>
        </p:nvCxnSpPr>
        <p:spPr>
          <a:xfrm flipH="1" flipV="1">
            <a:off x="6559983" y="1513434"/>
            <a:ext cx="0" cy="423836"/>
          </a:xfrm>
          <a:prstGeom prst="straightConnector1">
            <a:avLst/>
          </a:prstGeom>
          <a:ln w="47625">
            <a:solidFill>
              <a:schemeClr val="bg1"/>
            </a:solidFill>
            <a:headEnd type="triangle" w="sm" len="sm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6E6ACAE-A099-7049-80A7-37EAB28349B5}"/>
              </a:ext>
            </a:extLst>
          </p:cNvPr>
          <p:cNvGrpSpPr/>
          <p:nvPr/>
        </p:nvGrpSpPr>
        <p:grpSpPr>
          <a:xfrm>
            <a:off x="5176031" y="1524590"/>
            <a:ext cx="354648" cy="246888"/>
            <a:chOff x="3256227" y="2553200"/>
            <a:chExt cx="495987" cy="345281"/>
          </a:xfrm>
        </p:grpSpPr>
        <p:pic>
          <p:nvPicPr>
            <p:cNvPr id="62" name="Picture 11">
              <a:extLst>
                <a:ext uri="{FF2B5EF4-FFF2-40B4-BE49-F238E27FC236}">
                  <a16:creationId xmlns:a16="http://schemas.microsoft.com/office/drawing/2014/main" id="{CCA38C31-BA71-3D49-91F9-BA02F3591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6227" y="2553200"/>
              <a:ext cx="495987" cy="345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028F6AFC-38FB-8549-A195-B9722C9EC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27435" y="2600536"/>
              <a:ext cx="151262" cy="151262"/>
            </a:xfrm>
            <a:prstGeom prst="rect">
              <a:avLst/>
            </a:prstGeom>
          </p:spPr>
        </p:pic>
      </p:grp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0899D428-CCA6-C74D-BCDE-99ED36E0E02F}"/>
              </a:ext>
            </a:extLst>
          </p:cNvPr>
          <p:cNvCxnSpPr/>
          <p:nvPr/>
        </p:nvCxnSpPr>
        <p:spPr>
          <a:xfrm>
            <a:off x="5518447" y="1771478"/>
            <a:ext cx="844958" cy="23795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73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2304183-091C-A54D-906F-D04541F09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50" y="0"/>
            <a:ext cx="55689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820;p4">
            <a:extLst>
              <a:ext uri="{FF2B5EF4-FFF2-40B4-BE49-F238E27FC236}">
                <a16:creationId xmlns:a16="http://schemas.microsoft.com/office/drawing/2014/main" id="{51A79C64-E3E9-B34C-B054-B2210677A387}"/>
              </a:ext>
            </a:extLst>
          </p:cNvPr>
          <p:cNvSpPr/>
          <p:nvPr/>
        </p:nvSpPr>
        <p:spPr>
          <a:xfrm>
            <a:off x="0" y="4672827"/>
            <a:ext cx="3406098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E42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rgbClr val="3B3E42"/>
                </a:solidFill>
                <a:latin typeface="Calibri"/>
                <a:ea typeface="Calibri"/>
                <a:cs typeface="Calibri"/>
                <a:sym typeface="Calibri"/>
              </a:rPr>
              <a:t>Lucidchart</a:t>
            </a:r>
            <a:r>
              <a:rPr lang="en-US" sz="1000" b="0" i="0" u="none" strike="noStrike" cap="none" dirty="0">
                <a:solidFill>
                  <a:srgbClr val="3B3E42"/>
                </a:solidFill>
                <a:latin typeface="Calibri"/>
                <a:ea typeface="Calibri"/>
                <a:cs typeface="Calibri"/>
                <a:sym typeface="Calibri"/>
              </a:rPr>
              <a:t> version is available </a:t>
            </a:r>
            <a:r>
              <a:rPr lang="en-US" sz="1000" b="0" i="0" u="none" strike="noStrike" cap="none" dirty="0">
                <a:solidFill>
                  <a:srgbClr val="3B3E42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here</a:t>
            </a:r>
            <a:r>
              <a:rPr lang="en-US" sz="1000" b="0" i="0" u="none" strike="noStrike" cap="none" dirty="0">
                <a:solidFill>
                  <a:srgbClr val="3B3E42"/>
                </a:solidFill>
                <a:latin typeface="Calibri"/>
                <a:ea typeface="Calibri"/>
                <a:cs typeface="Calibri"/>
                <a:sym typeface="Calibri"/>
              </a:rPr>
              <a:t> (view only).</a:t>
            </a:r>
            <a:endParaRPr sz="1000" b="0" i="0" u="none" strike="noStrike" cap="none" dirty="0">
              <a:solidFill>
                <a:srgbClr val="3B3E4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4"/>
          <p:cNvSpPr txBox="1">
            <a:spLocks noGrp="1"/>
          </p:cNvSpPr>
          <p:nvPr>
            <p:ph type="title"/>
          </p:nvPr>
        </p:nvSpPr>
        <p:spPr>
          <a:xfrm>
            <a:off x="219456" y="0"/>
            <a:ext cx="8705088" cy="437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dirty="0"/>
              <a:t>PMH Phase 1: Proxy Replacement</a:t>
            </a:r>
            <a:endParaRPr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A0B918-C500-4A4F-A247-2299294EA966}"/>
              </a:ext>
            </a:extLst>
          </p:cNvPr>
          <p:cNvSpPr/>
          <p:nvPr/>
        </p:nvSpPr>
        <p:spPr>
          <a:xfrm>
            <a:off x="2317345" y="1807373"/>
            <a:ext cx="333780" cy="72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826;p4">
            <a:extLst>
              <a:ext uri="{FF2B5EF4-FFF2-40B4-BE49-F238E27FC236}">
                <a16:creationId xmlns:a16="http://schemas.microsoft.com/office/drawing/2014/main" id="{C48B27D2-0778-F141-8542-147A341FFED4}"/>
              </a:ext>
            </a:extLst>
          </p:cNvPr>
          <p:cNvSpPr/>
          <p:nvPr/>
        </p:nvSpPr>
        <p:spPr>
          <a:xfrm>
            <a:off x="115214" y="2477130"/>
            <a:ext cx="2679832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E42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>
                <a:solidFill>
                  <a:srgbClr val="3B3E42"/>
                </a:solidFill>
                <a:latin typeface="Calibri"/>
                <a:ea typeface="Calibri"/>
                <a:cs typeface="Calibri"/>
                <a:sym typeface="Calibri"/>
              </a:rPr>
              <a:t>Federated Identity with Azure AD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E42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3B3E42"/>
                </a:solidFill>
                <a:latin typeface="Calibri"/>
                <a:ea typeface="Calibri"/>
                <a:cs typeface="Calibri"/>
                <a:sym typeface="Calibri"/>
              </a:rPr>
              <a:t>No MFA for ZIA (Duo Existing)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E42"/>
              </a:buClr>
              <a:buSzPts val="1000"/>
              <a:buFont typeface="Arial"/>
              <a:buChar char="•"/>
            </a:pPr>
            <a:endParaRPr lang="en-US" sz="1000" dirty="0">
              <a:solidFill>
                <a:srgbClr val="3B3E4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E42"/>
              </a:buClr>
              <a:buSzPts val="1000"/>
              <a:buFont typeface="Arial"/>
              <a:buChar char="•"/>
            </a:pPr>
            <a:endParaRPr sz="1000" b="0" i="0" u="none" strike="noStrike" cap="none" dirty="0">
              <a:solidFill>
                <a:srgbClr val="3B3E4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825;p4">
            <a:extLst>
              <a:ext uri="{FF2B5EF4-FFF2-40B4-BE49-F238E27FC236}">
                <a16:creationId xmlns:a16="http://schemas.microsoft.com/office/drawing/2014/main" id="{56C86AEE-5730-974E-899D-2639AD81E63B}"/>
              </a:ext>
            </a:extLst>
          </p:cNvPr>
          <p:cNvSpPr/>
          <p:nvPr/>
        </p:nvSpPr>
        <p:spPr>
          <a:xfrm>
            <a:off x="212531" y="2203459"/>
            <a:ext cx="210481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89D1"/>
              </a:buClr>
              <a:buSzPts val="1400"/>
              <a:buFont typeface="Calibri"/>
              <a:buNone/>
            </a:pPr>
            <a:r>
              <a:rPr lang="en-US" sz="1400" b="0" i="0" u="none" strike="noStrike" cap="none" dirty="0">
                <a:solidFill>
                  <a:srgbClr val="1089D1"/>
                </a:solidFill>
                <a:latin typeface="Calibri"/>
                <a:ea typeface="Calibri"/>
                <a:cs typeface="Calibri"/>
                <a:sym typeface="Calibri"/>
              </a:rPr>
              <a:t>Identity</a:t>
            </a:r>
            <a:endParaRPr dirty="0"/>
          </a:p>
        </p:txBody>
      </p:sp>
      <p:grpSp>
        <p:nvGrpSpPr>
          <p:cNvPr id="13" name="Google Shape;824;p4">
            <a:extLst>
              <a:ext uri="{FF2B5EF4-FFF2-40B4-BE49-F238E27FC236}">
                <a16:creationId xmlns:a16="http://schemas.microsoft.com/office/drawing/2014/main" id="{0DA70432-F724-214B-8E9D-1B688C3C4DFA}"/>
              </a:ext>
            </a:extLst>
          </p:cNvPr>
          <p:cNvGrpSpPr/>
          <p:nvPr/>
        </p:nvGrpSpPr>
        <p:grpSpPr>
          <a:xfrm>
            <a:off x="217707" y="867960"/>
            <a:ext cx="2679832" cy="1214136"/>
            <a:chOff x="5363148" y="1519890"/>
            <a:chExt cx="3076981" cy="1214136"/>
          </a:xfrm>
        </p:grpSpPr>
        <p:sp>
          <p:nvSpPr>
            <p:cNvPr id="14" name="Google Shape;825;p4">
              <a:extLst>
                <a:ext uri="{FF2B5EF4-FFF2-40B4-BE49-F238E27FC236}">
                  <a16:creationId xmlns:a16="http://schemas.microsoft.com/office/drawing/2014/main" id="{8404C333-DB4E-0544-AF95-6D56FC951AB7}"/>
                </a:ext>
              </a:extLst>
            </p:cNvPr>
            <p:cNvSpPr/>
            <p:nvPr/>
          </p:nvSpPr>
          <p:spPr>
            <a:xfrm>
              <a:off x="5367293" y="1519890"/>
              <a:ext cx="2416746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89D1"/>
                </a:buClr>
                <a:buSzPts val="1400"/>
                <a:buFont typeface="Calibri"/>
                <a:buNone/>
              </a:pPr>
              <a:r>
                <a:rPr lang="en-US" sz="1400" b="0" i="0" u="none" strike="noStrike" cap="none" dirty="0">
                  <a:solidFill>
                    <a:srgbClr val="1089D1"/>
                  </a:solidFill>
                  <a:latin typeface="Calibri"/>
                  <a:ea typeface="Calibri"/>
                  <a:cs typeface="Calibri"/>
                  <a:sym typeface="Calibri"/>
                </a:rPr>
                <a:t>Central Egress</a:t>
              </a:r>
              <a:endParaRPr dirty="0"/>
            </a:p>
          </p:txBody>
        </p:sp>
        <p:sp>
          <p:nvSpPr>
            <p:cNvPr id="15" name="Google Shape;826;p4">
              <a:extLst>
                <a:ext uri="{FF2B5EF4-FFF2-40B4-BE49-F238E27FC236}">
                  <a16:creationId xmlns:a16="http://schemas.microsoft.com/office/drawing/2014/main" id="{BD1ED610-B582-F944-9903-AEE874596822}"/>
                </a:ext>
              </a:extLst>
            </p:cNvPr>
            <p:cNvSpPr/>
            <p:nvPr/>
          </p:nvSpPr>
          <p:spPr>
            <a:xfrm>
              <a:off x="5363148" y="1718404"/>
              <a:ext cx="3076981" cy="10156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1450" marR="0" lvl="0" indent="-171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E42"/>
                </a:buClr>
                <a:buSzPts val="1000"/>
                <a:buFont typeface="Arial"/>
                <a:buChar char="•"/>
              </a:pPr>
              <a:r>
                <a:rPr lang="en-US" sz="1000" b="0" i="0" u="none" strike="noStrike" cap="none" dirty="0">
                  <a:solidFill>
                    <a:srgbClr val="3B3E42"/>
                  </a:solidFill>
                  <a:latin typeface="Calibri"/>
                  <a:ea typeface="Calibri"/>
                  <a:cs typeface="Calibri"/>
                  <a:sym typeface="Calibri"/>
                </a:rPr>
                <a:t>Make Zscaler work with Hub &amp; Spoke</a:t>
              </a:r>
            </a:p>
            <a:p>
              <a:pPr marL="171450" marR="0" lvl="0" indent="-171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E42"/>
                </a:buClr>
                <a:buSzPts val="1000"/>
                <a:buFont typeface="Arial"/>
                <a:buChar char="•"/>
              </a:pPr>
              <a:r>
                <a:rPr lang="en-US" sz="1000" dirty="0">
                  <a:solidFill>
                    <a:srgbClr val="3B3E42"/>
                  </a:solidFill>
                  <a:latin typeface="Calibri"/>
                  <a:ea typeface="Calibri"/>
                  <a:cs typeface="Calibri"/>
                  <a:sym typeface="Calibri"/>
                </a:rPr>
                <a:t>Build Tunnels from West/East Datacenters</a:t>
              </a:r>
            </a:p>
            <a:p>
              <a:pPr marL="171450" marR="0" lvl="0" indent="-171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E42"/>
                </a:buClr>
                <a:buSzPts val="1000"/>
                <a:buFont typeface="Arial"/>
                <a:buChar char="•"/>
              </a:pPr>
              <a:r>
                <a:rPr lang="en-US" sz="1000" b="0" i="0" u="none" strike="noStrike" cap="none" dirty="0">
                  <a:solidFill>
                    <a:srgbClr val="3B3E42"/>
                  </a:solidFill>
                  <a:latin typeface="Calibri"/>
                  <a:ea typeface="Calibri"/>
                  <a:cs typeface="Calibri"/>
                  <a:sym typeface="Calibri"/>
                </a:rPr>
                <a:t>Tunnels built on perimeter (ASR1k)</a:t>
              </a:r>
            </a:p>
            <a:p>
              <a:pPr marL="171450" marR="0" lvl="0" indent="-171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E42"/>
                </a:buClr>
                <a:buSzPts val="1000"/>
                <a:buFont typeface="Arial"/>
                <a:buChar char="•"/>
              </a:pPr>
              <a:r>
                <a:rPr lang="en-US" sz="1000" dirty="0">
                  <a:solidFill>
                    <a:srgbClr val="3B3E42"/>
                  </a:solidFill>
                  <a:latin typeface="Calibri"/>
                  <a:ea typeface="Calibri"/>
                  <a:cs typeface="Calibri"/>
                  <a:sym typeface="Calibri"/>
                </a:rPr>
                <a:t>No NAT on PAN firewall</a:t>
              </a:r>
            </a:p>
            <a:p>
              <a:pPr marL="171450" lvl="2" indent="-171450">
                <a:buClr>
                  <a:srgbClr val="3B3E42"/>
                </a:buClr>
                <a:buSzPts val="1000"/>
                <a:buFont typeface="Arial"/>
                <a:buChar char="•"/>
              </a:pPr>
              <a:r>
                <a:rPr lang="en-US" sz="1000" dirty="0">
                  <a:solidFill>
                    <a:srgbClr val="3B3E42"/>
                  </a:solidFill>
                  <a:latin typeface="Calibri"/>
                  <a:ea typeface="Calibri"/>
                  <a:cs typeface="Calibri"/>
                  <a:sym typeface="Calibri"/>
                </a:rPr>
                <a:t>Guest </a:t>
              </a:r>
              <a:r>
                <a:rPr lang="en-US" sz="1000" dirty="0" err="1">
                  <a:solidFill>
                    <a:srgbClr val="3B3E42"/>
                  </a:solidFill>
                  <a:latin typeface="Calibri"/>
                  <a:ea typeface="Calibri"/>
                  <a:cs typeface="Calibri"/>
                  <a:sym typeface="Calibri"/>
                </a:rPr>
                <a:t>wifi</a:t>
              </a:r>
              <a:r>
                <a:rPr lang="en-US" sz="1000" dirty="0">
                  <a:solidFill>
                    <a:srgbClr val="3B3E42"/>
                  </a:solidFill>
                  <a:latin typeface="Calibri"/>
                  <a:ea typeface="Calibri"/>
                  <a:cs typeface="Calibri"/>
                  <a:sym typeface="Calibri"/>
                </a:rPr>
                <a:t> unprotected</a:t>
              </a:r>
            </a:p>
            <a:p>
              <a:pPr marL="171450" lvl="2" indent="-171450">
                <a:buClr>
                  <a:srgbClr val="3B3E42"/>
                </a:buClr>
                <a:buSzPts val="1000"/>
                <a:buFont typeface="Arial"/>
                <a:buChar char="•"/>
              </a:pPr>
              <a:r>
                <a:rPr lang="en-US" sz="1000" b="0" i="0" u="none" strike="noStrike" cap="none" dirty="0">
                  <a:solidFill>
                    <a:srgbClr val="3B3E42"/>
                  </a:solidFill>
                  <a:latin typeface="Calibri"/>
                  <a:ea typeface="Calibri"/>
                  <a:cs typeface="Calibri"/>
                  <a:sym typeface="Calibri"/>
                </a:rPr>
                <a:t>Possible onboard Guest </a:t>
              </a:r>
              <a:r>
                <a:rPr lang="en-US" sz="1000" b="0" i="0" u="none" strike="noStrike" cap="none" dirty="0" err="1">
                  <a:solidFill>
                    <a:srgbClr val="3B3E42"/>
                  </a:solidFill>
                  <a:latin typeface="Calibri"/>
                  <a:ea typeface="Calibri"/>
                  <a:cs typeface="Calibri"/>
                  <a:sym typeface="Calibri"/>
                </a:rPr>
                <a:t>Wifi</a:t>
              </a:r>
              <a:endParaRPr lang="en-US" sz="1000" b="0" i="0" u="none" strike="noStrike" cap="none" dirty="0">
                <a:solidFill>
                  <a:srgbClr val="3B3E4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407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DEEB27D9-D629-3740-8A4E-F12C5CE6D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487" y="0"/>
            <a:ext cx="48625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820;p4">
            <a:extLst>
              <a:ext uri="{FF2B5EF4-FFF2-40B4-BE49-F238E27FC236}">
                <a16:creationId xmlns:a16="http://schemas.microsoft.com/office/drawing/2014/main" id="{51A79C64-E3E9-B34C-B054-B2210677A387}"/>
              </a:ext>
            </a:extLst>
          </p:cNvPr>
          <p:cNvSpPr/>
          <p:nvPr/>
        </p:nvSpPr>
        <p:spPr>
          <a:xfrm>
            <a:off x="0" y="4672827"/>
            <a:ext cx="3406098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E42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rgbClr val="3B3E42"/>
                </a:solidFill>
                <a:latin typeface="Calibri"/>
                <a:ea typeface="Calibri"/>
                <a:cs typeface="Calibri"/>
                <a:sym typeface="Calibri"/>
              </a:rPr>
              <a:t>Lucidchart</a:t>
            </a:r>
            <a:r>
              <a:rPr lang="en-US" sz="1000" b="0" i="0" u="none" strike="noStrike" cap="none" dirty="0">
                <a:solidFill>
                  <a:srgbClr val="3B3E42"/>
                </a:solidFill>
                <a:latin typeface="Calibri"/>
                <a:ea typeface="Calibri"/>
                <a:cs typeface="Calibri"/>
                <a:sym typeface="Calibri"/>
              </a:rPr>
              <a:t> version is available </a:t>
            </a:r>
            <a:r>
              <a:rPr lang="en-US" sz="1000" b="0" i="0" u="none" strike="noStrike" cap="none" dirty="0">
                <a:solidFill>
                  <a:srgbClr val="3B3E42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here</a:t>
            </a:r>
            <a:r>
              <a:rPr lang="en-US" sz="1000" b="0" i="0" u="none" strike="noStrike" cap="none" dirty="0">
                <a:solidFill>
                  <a:srgbClr val="3B3E42"/>
                </a:solidFill>
                <a:latin typeface="Calibri"/>
                <a:ea typeface="Calibri"/>
                <a:cs typeface="Calibri"/>
                <a:sym typeface="Calibri"/>
              </a:rPr>
              <a:t> (view only).</a:t>
            </a:r>
            <a:endParaRPr sz="1000" b="0" i="0" u="none" strike="noStrike" cap="none" dirty="0">
              <a:solidFill>
                <a:srgbClr val="3B3E4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4"/>
          <p:cNvSpPr txBox="1">
            <a:spLocks noGrp="1"/>
          </p:cNvSpPr>
          <p:nvPr>
            <p:ph type="title"/>
          </p:nvPr>
        </p:nvSpPr>
        <p:spPr>
          <a:xfrm>
            <a:off x="219456" y="0"/>
            <a:ext cx="8705088" cy="437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dirty="0"/>
              <a:t>PMH Phase 2: DIA</a:t>
            </a:r>
            <a:endParaRPr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A0B918-C500-4A4F-A247-2299294EA966}"/>
              </a:ext>
            </a:extLst>
          </p:cNvPr>
          <p:cNvSpPr/>
          <p:nvPr/>
        </p:nvSpPr>
        <p:spPr>
          <a:xfrm>
            <a:off x="2317345" y="1807373"/>
            <a:ext cx="333780" cy="72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oogle Shape;824;p4">
            <a:extLst>
              <a:ext uri="{FF2B5EF4-FFF2-40B4-BE49-F238E27FC236}">
                <a16:creationId xmlns:a16="http://schemas.microsoft.com/office/drawing/2014/main" id="{0DA70432-F724-214B-8E9D-1B688C3C4DFA}"/>
              </a:ext>
            </a:extLst>
          </p:cNvPr>
          <p:cNvGrpSpPr/>
          <p:nvPr/>
        </p:nvGrpSpPr>
        <p:grpSpPr>
          <a:xfrm>
            <a:off x="217707" y="867960"/>
            <a:ext cx="2679832" cy="1521913"/>
            <a:chOff x="5363148" y="1519890"/>
            <a:chExt cx="3076981" cy="1521913"/>
          </a:xfrm>
        </p:grpSpPr>
        <p:sp>
          <p:nvSpPr>
            <p:cNvPr id="14" name="Google Shape;825;p4">
              <a:extLst>
                <a:ext uri="{FF2B5EF4-FFF2-40B4-BE49-F238E27FC236}">
                  <a16:creationId xmlns:a16="http://schemas.microsoft.com/office/drawing/2014/main" id="{8404C333-DB4E-0544-AF95-6D56FC951AB7}"/>
                </a:ext>
              </a:extLst>
            </p:cNvPr>
            <p:cNvSpPr/>
            <p:nvPr/>
          </p:nvSpPr>
          <p:spPr>
            <a:xfrm>
              <a:off x="5367293" y="1519890"/>
              <a:ext cx="2416746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89D1"/>
                </a:buClr>
                <a:buSzPts val="1400"/>
                <a:buFont typeface="Calibri"/>
                <a:buNone/>
              </a:pPr>
              <a:r>
                <a:rPr lang="en-US" sz="1400" b="0" i="0" u="none" strike="noStrike" cap="none" dirty="0">
                  <a:solidFill>
                    <a:srgbClr val="1089D1"/>
                  </a:solidFill>
                  <a:latin typeface="Calibri"/>
                  <a:ea typeface="Calibri"/>
                  <a:cs typeface="Calibri"/>
                  <a:sym typeface="Calibri"/>
                </a:rPr>
                <a:t>DIA</a:t>
              </a:r>
              <a:endParaRPr dirty="0"/>
            </a:p>
          </p:txBody>
        </p:sp>
        <p:sp>
          <p:nvSpPr>
            <p:cNvPr id="15" name="Google Shape;826;p4">
              <a:extLst>
                <a:ext uri="{FF2B5EF4-FFF2-40B4-BE49-F238E27FC236}">
                  <a16:creationId xmlns:a16="http://schemas.microsoft.com/office/drawing/2014/main" id="{BD1ED610-B582-F944-9903-AEE874596822}"/>
                </a:ext>
              </a:extLst>
            </p:cNvPr>
            <p:cNvSpPr/>
            <p:nvPr/>
          </p:nvSpPr>
          <p:spPr>
            <a:xfrm>
              <a:off x="5363148" y="1718404"/>
              <a:ext cx="3076981" cy="1323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1450" marR="0" lvl="0" indent="-171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E42"/>
                </a:buClr>
                <a:buSzPts val="1000"/>
                <a:buFont typeface="Arial"/>
                <a:buChar char="•"/>
              </a:pPr>
              <a:r>
                <a:rPr lang="en-US" sz="1000" b="0" i="0" u="none" strike="noStrike" cap="none" dirty="0">
                  <a:solidFill>
                    <a:srgbClr val="3B3E42"/>
                  </a:solidFill>
                  <a:latin typeface="Calibri"/>
                  <a:ea typeface="Calibri"/>
                  <a:cs typeface="Calibri"/>
                  <a:sym typeface="Calibri"/>
                </a:rPr>
                <a:t>Move from hub and spoke</a:t>
              </a:r>
            </a:p>
            <a:p>
              <a:pPr marL="171450" marR="0" lvl="0" indent="-171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E42"/>
                </a:buClr>
                <a:buSzPts val="1000"/>
                <a:buFont typeface="Arial"/>
                <a:buChar char="•"/>
              </a:pPr>
              <a:r>
                <a:rPr lang="en-US" sz="1000" dirty="0">
                  <a:solidFill>
                    <a:srgbClr val="3B3E42"/>
                  </a:solidFill>
                  <a:latin typeface="Calibri"/>
                  <a:ea typeface="Calibri"/>
                  <a:cs typeface="Calibri"/>
                  <a:sym typeface="Calibri"/>
                </a:rPr>
                <a:t>Leverage intelligent traffic steering with </a:t>
              </a:r>
              <a:r>
                <a:rPr lang="en-US" sz="1000" dirty="0" err="1">
                  <a:solidFill>
                    <a:srgbClr val="3B3E42"/>
                  </a:solidFill>
                  <a:latin typeface="Calibri"/>
                  <a:ea typeface="Calibri"/>
                  <a:cs typeface="Calibri"/>
                  <a:sym typeface="Calibri"/>
                </a:rPr>
                <a:t>cEdge</a:t>
              </a:r>
              <a:endParaRPr lang="en-US" sz="1000" dirty="0">
                <a:solidFill>
                  <a:srgbClr val="3B3E4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71450" marR="0" lvl="0" indent="-171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E42"/>
                </a:buClr>
                <a:buSzPts val="1000"/>
                <a:buFont typeface="Arial"/>
                <a:buChar char="•"/>
              </a:pPr>
              <a:r>
                <a:rPr lang="en-US" sz="1000" b="0" i="0" u="none" strike="noStrike" cap="none" dirty="0">
                  <a:solidFill>
                    <a:srgbClr val="3B3E42"/>
                  </a:solidFill>
                  <a:latin typeface="Calibri"/>
                  <a:ea typeface="Calibri"/>
                  <a:cs typeface="Calibri"/>
                  <a:sym typeface="Calibri"/>
                </a:rPr>
                <a:t>RFC 1918 to DC</a:t>
              </a:r>
            </a:p>
            <a:p>
              <a:pPr marL="171450" marR="0" lvl="0" indent="-171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E42"/>
                </a:buClr>
                <a:buSzPts val="1000"/>
                <a:buFont typeface="Arial"/>
                <a:buChar char="•"/>
              </a:pPr>
              <a:r>
                <a:rPr lang="en-US" sz="1000" dirty="0">
                  <a:solidFill>
                    <a:srgbClr val="3B3E42"/>
                  </a:solidFill>
                  <a:latin typeface="Calibri"/>
                  <a:ea typeface="Calibri"/>
                  <a:cs typeface="Calibri"/>
                  <a:sym typeface="Calibri"/>
                </a:rPr>
                <a:t>0.0.0.0 to Zscaler</a:t>
              </a:r>
            </a:p>
            <a:p>
              <a:pPr marL="171450" marR="0" lvl="0" indent="-171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E42"/>
                </a:buClr>
                <a:buSzPts val="1000"/>
                <a:buFont typeface="Arial"/>
                <a:buChar char="•"/>
              </a:pPr>
              <a:r>
                <a:rPr lang="en-US" sz="1000" b="0" i="0" u="none" strike="noStrike" cap="none" dirty="0">
                  <a:solidFill>
                    <a:srgbClr val="3B3E42"/>
                  </a:solidFill>
                  <a:latin typeface="Calibri"/>
                  <a:ea typeface="Calibri"/>
                  <a:cs typeface="Calibri"/>
                  <a:sym typeface="Calibri"/>
                </a:rPr>
                <a:t>Optional: Include Guest </a:t>
              </a:r>
              <a:r>
                <a:rPr lang="en-US" sz="1000" b="0" i="0" u="none" strike="noStrike" cap="none" dirty="0" err="1">
                  <a:solidFill>
                    <a:srgbClr val="3B3E42"/>
                  </a:solidFill>
                  <a:latin typeface="Calibri"/>
                  <a:ea typeface="Calibri"/>
                  <a:cs typeface="Calibri"/>
                  <a:sym typeface="Calibri"/>
                </a:rPr>
                <a:t>Wifi</a:t>
              </a:r>
              <a:endParaRPr lang="en-US" sz="1000" dirty="0">
                <a:solidFill>
                  <a:srgbClr val="3B3E4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71450" marR="0" lvl="0" indent="-171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E42"/>
                </a:buClr>
                <a:buSzPts val="1000"/>
                <a:buFont typeface="Arial"/>
                <a:buChar char="•"/>
              </a:pPr>
              <a:r>
                <a:rPr lang="en-US" sz="1000" dirty="0">
                  <a:solidFill>
                    <a:srgbClr val="3B3E42"/>
                  </a:solidFill>
                  <a:latin typeface="Calibri"/>
                  <a:ea typeface="Calibri"/>
                  <a:cs typeface="Calibri"/>
                  <a:sym typeface="Calibri"/>
                </a:rPr>
                <a:t>Note: User with Zscaler Client Connector will be protected on Guest </a:t>
              </a:r>
              <a:r>
                <a:rPr lang="en-US" sz="1000" dirty="0" err="1">
                  <a:solidFill>
                    <a:srgbClr val="3B3E42"/>
                  </a:solidFill>
                  <a:latin typeface="Calibri"/>
                  <a:ea typeface="Calibri"/>
                  <a:cs typeface="Calibri"/>
                  <a:sym typeface="Calibri"/>
                </a:rPr>
                <a:t>WiFi</a:t>
              </a:r>
              <a:endParaRPr lang="en-US" sz="1000" b="0" i="0" u="none" strike="noStrike" cap="none" dirty="0">
                <a:solidFill>
                  <a:srgbClr val="3B3E4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9222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20;p4">
            <a:extLst>
              <a:ext uri="{FF2B5EF4-FFF2-40B4-BE49-F238E27FC236}">
                <a16:creationId xmlns:a16="http://schemas.microsoft.com/office/drawing/2014/main" id="{51A79C64-E3E9-B34C-B054-B2210677A387}"/>
              </a:ext>
            </a:extLst>
          </p:cNvPr>
          <p:cNvSpPr/>
          <p:nvPr/>
        </p:nvSpPr>
        <p:spPr>
          <a:xfrm>
            <a:off x="0" y="4672827"/>
            <a:ext cx="3406098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E42"/>
              </a:buClr>
              <a:buSzPts val="1000"/>
              <a:buFont typeface="Arial"/>
              <a:buChar char="•"/>
            </a:pPr>
            <a:r>
              <a:rPr lang="en-US" sz="1000" b="0" i="0" u="none" strike="noStrike" cap="none" dirty="0" err="1">
                <a:solidFill>
                  <a:srgbClr val="3B3E42"/>
                </a:solidFill>
                <a:latin typeface="Calibri"/>
                <a:ea typeface="Calibri"/>
                <a:cs typeface="Calibri"/>
                <a:sym typeface="Calibri"/>
              </a:rPr>
              <a:t>Lucidchart</a:t>
            </a:r>
            <a:r>
              <a:rPr lang="en-US" sz="1000" b="0" i="0" u="none" strike="noStrike" cap="none" dirty="0">
                <a:solidFill>
                  <a:srgbClr val="3B3E42"/>
                </a:solidFill>
                <a:latin typeface="Calibri"/>
                <a:ea typeface="Calibri"/>
                <a:cs typeface="Calibri"/>
                <a:sym typeface="Calibri"/>
              </a:rPr>
              <a:t> version is available </a:t>
            </a:r>
            <a:r>
              <a:rPr lang="en-US" sz="1000" b="0" i="0" u="none" strike="noStrike" cap="none" dirty="0">
                <a:solidFill>
                  <a:srgbClr val="3B3E42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here</a:t>
            </a:r>
            <a:r>
              <a:rPr lang="en-US" sz="1000" b="0" i="0" u="none" strike="noStrike" cap="none" dirty="0">
                <a:solidFill>
                  <a:srgbClr val="3B3E42"/>
                </a:solidFill>
                <a:latin typeface="Calibri"/>
                <a:ea typeface="Calibri"/>
                <a:cs typeface="Calibri"/>
                <a:sym typeface="Calibri"/>
              </a:rPr>
              <a:t> (view only).</a:t>
            </a:r>
            <a:endParaRPr sz="1000" b="0" i="0" u="none" strike="noStrike" cap="none" dirty="0">
              <a:solidFill>
                <a:srgbClr val="3B3E4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4"/>
          <p:cNvSpPr txBox="1">
            <a:spLocks noGrp="1"/>
          </p:cNvSpPr>
          <p:nvPr>
            <p:ph type="title"/>
          </p:nvPr>
        </p:nvSpPr>
        <p:spPr>
          <a:xfrm>
            <a:off x="219456" y="0"/>
            <a:ext cx="8705088" cy="437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dirty="0"/>
              <a:t>PMH Transformed</a:t>
            </a:r>
            <a:endParaRPr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A0B918-C500-4A4F-A247-2299294EA966}"/>
              </a:ext>
            </a:extLst>
          </p:cNvPr>
          <p:cNvSpPr/>
          <p:nvPr/>
        </p:nvSpPr>
        <p:spPr>
          <a:xfrm>
            <a:off x="2317345" y="1807373"/>
            <a:ext cx="333780" cy="72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FA32C93-E79F-BE4F-B262-CF38DCA3C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275"/>
            <a:ext cx="9144000" cy="429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321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4"/>
          <p:cNvSpPr txBox="1">
            <a:spLocks noGrp="1"/>
          </p:cNvSpPr>
          <p:nvPr>
            <p:ph type="title"/>
          </p:nvPr>
        </p:nvSpPr>
        <p:spPr>
          <a:xfrm>
            <a:off x="219456" y="0"/>
            <a:ext cx="8705088" cy="437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dirty="0"/>
              <a:t>PHM ZIA+ZPA Work From </a:t>
            </a:r>
            <a:r>
              <a:rPr lang="en-US" i="1" dirty="0"/>
              <a:t>Anywhere</a:t>
            </a:r>
            <a:endParaRPr dirty="0"/>
          </a:p>
        </p:txBody>
      </p:sp>
      <p:sp>
        <p:nvSpPr>
          <p:cNvPr id="7" name="Google Shape;542;g90883f2844_0_0">
            <a:extLst>
              <a:ext uri="{FF2B5EF4-FFF2-40B4-BE49-F238E27FC236}">
                <a16:creationId xmlns:a16="http://schemas.microsoft.com/office/drawing/2014/main" id="{6E49BCC6-AC1C-F74A-B788-3B06C9ED6C8E}"/>
              </a:ext>
            </a:extLst>
          </p:cNvPr>
          <p:cNvSpPr txBox="1"/>
          <p:nvPr/>
        </p:nvSpPr>
        <p:spPr>
          <a:xfrm>
            <a:off x="0" y="1130209"/>
            <a:ext cx="2676088" cy="2955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133" b="1" dirty="0">
                <a:solidFill>
                  <a:schemeClr val="bg2"/>
                </a:solidFill>
              </a:rPr>
              <a:t>Fast</a:t>
            </a:r>
            <a:endParaRPr sz="2133" b="1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2" indent="-28575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</a:rPr>
              <a:t>No more backhaul</a:t>
            </a:r>
          </a:p>
          <a:p>
            <a:pPr marL="285750" lvl="2" indent="-28575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</a:rPr>
              <a:t>User are connected to closest app</a:t>
            </a:r>
          </a:p>
          <a:p>
            <a:pPr marL="285750" lvl="2" indent="-28575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</a:rPr>
              <a:t>Seamless authentication integration ensure users can quickly access applications</a:t>
            </a:r>
          </a:p>
          <a:p>
            <a:pPr marL="285750" lvl="2" indent="-28575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</a:rPr>
              <a:t>M&amp;A goes from years to months</a:t>
            </a:r>
            <a:endParaRPr sz="1200" dirty="0">
              <a:solidFill>
                <a:schemeClr val="bg2"/>
              </a:solidFill>
            </a:endParaRPr>
          </a:p>
        </p:txBody>
      </p:sp>
      <p:sp>
        <p:nvSpPr>
          <p:cNvPr id="8" name="Google Shape;542;g90883f2844_0_0">
            <a:extLst>
              <a:ext uri="{FF2B5EF4-FFF2-40B4-BE49-F238E27FC236}">
                <a16:creationId xmlns:a16="http://schemas.microsoft.com/office/drawing/2014/main" id="{8A0E4077-7BD2-0B43-9EC1-680EA2C5CBC0}"/>
              </a:ext>
            </a:extLst>
          </p:cNvPr>
          <p:cNvSpPr txBox="1"/>
          <p:nvPr/>
        </p:nvSpPr>
        <p:spPr>
          <a:xfrm>
            <a:off x="3122103" y="1132623"/>
            <a:ext cx="2750190" cy="3212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133" b="1" dirty="0">
                <a:solidFill>
                  <a:schemeClr val="bg2"/>
                </a:solidFill>
              </a:rPr>
              <a:t>Secure</a:t>
            </a:r>
            <a:endParaRPr sz="2133" b="1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2" indent="-28575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</a:rPr>
              <a:t>User traffic is always inspected</a:t>
            </a:r>
          </a:p>
          <a:p>
            <a:pPr marL="285750" lvl="2" indent="-28575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</a:rPr>
              <a:t>SSL/TLS Inspection provides visibility into traffic and allows the good but stops the bad</a:t>
            </a:r>
          </a:p>
          <a:p>
            <a:pPr marL="285750" lvl="2" indent="-28575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</a:rPr>
              <a:t>Users are always protected</a:t>
            </a:r>
          </a:p>
          <a:p>
            <a:pPr marL="285750" lvl="2" indent="-28575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</a:rPr>
              <a:t>Access is predicated on identity and nothing is assumed</a:t>
            </a:r>
          </a:p>
          <a:p>
            <a:pPr marL="285750" lvl="2" indent="-28575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endParaRPr sz="1600" dirty="0">
              <a:solidFill>
                <a:schemeClr val="bg2"/>
              </a:solidFill>
            </a:endParaRPr>
          </a:p>
        </p:txBody>
      </p:sp>
      <p:sp>
        <p:nvSpPr>
          <p:cNvPr id="9" name="Google Shape;542;g90883f2844_0_0">
            <a:extLst>
              <a:ext uri="{FF2B5EF4-FFF2-40B4-BE49-F238E27FC236}">
                <a16:creationId xmlns:a16="http://schemas.microsoft.com/office/drawing/2014/main" id="{F3FB02F4-9BAA-9044-8659-A734F6D1B174}"/>
              </a:ext>
            </a:extLst>
          </p:cNvPr>
          <p:cNvSpPr txBox="1"/>
          <p:nvPr/>
        </p:nvSpPr>
        <p:spPr>
          <a:xfrm>
            <a:off x="5984147" y="1130209"/>
            <a:ext cx="2750190" cy="3212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133" b="1" dirty="0">
                <a:solidFill>
                  <a:schemeClr val="bg2"/>
                </a:solidFill>
              </a:rPr>
              <a:t>Consistent</a:t>
            </a:r>
            <a:endParaRPr sz="2133" b="1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2" indent="-28575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</a:rPr>
              <a:t>Internet and SaaS applications are applied regardless of locations</a:t>
            </a:r>
          </a:p>
          <a:p>
            <a:pPr marL="285750" lvl="2" indent="-28575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</a:rPr>
              <a:t>Access to internal applications as if they were on the network but from anywhere</a:t>
            </a:r>
          </a:p>
          <a:p>
            <a:pPr marL="285750" lvl="2" indent="-285750">
              <a:lnSpc>
                <a:spcPct val="110000"/>
              </a:lnSpc>
              <a:spcBef>
                <a:spcPts val="400"/>
              </a:spcBef>
              <a:buSzPts val="12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</a:rPr>
              <a:t>Standardization reduces risk</a:t>
            </a:r>
          </a:p>
          <a:p>
            <a:pPr marL="285750" lvl="2" indent="-28575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endParaRPr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40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822D6F-C1C6-3242-BC74-3F758587B393}"/>
              </a:ext>
            </a:extLst>
          </p:cNvPr>
          <p:cNvSpPr txBox="1"/>
          <p:nvPr/>
        </p:nvSpPr>
        <p:spPr>
          <a:xfrm>
            <a:off x="3434963" y="173338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B3E42"/>
              </a:solidFill>
              <a:effectLst/>
              <a:uLnTx/>
              <a:uFillTx/>
              <a:latin typeface="Arial" panose="020B0604020202020204"/>
              <a:ea typeface="+mn-ea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88FCD2-E18A-3349-912B-AD386C87AD9A}"/>
              </a:ext>
            </a:extLst>
          </p:cNvPr>
          <p:cNvSpPr txBox="1"/>
          <p:nvPr/>
        </p:nvSpPr>
        <p:spPr>
          <a:xfrm>
            <a:off x="3538330" y="202758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B3E42"/>
              </a:solidFill>
              <a:effectLst/>
              <a:uLnTx/>
              <a:uFillTx/>
              <a:latin typeface="Arial" panose="020B0604020202020204"/>
              <a:ea typeface="+mn-ea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C087FC-227E-EE48-8EA1-CC5456F8D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150" y="1210586"/>
            <a:ext cx="6235700" cy="194310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850C453-32B9-7F44-AC26-3FA33280D4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499041"/>
              </p:ext>
            </p:extLst>
          </p:nvPr>
        </p:nvGraphicFramePr>
        <p:xfrm>
          <a:off x="135215" y="915696"/>
          <a:ext cx="8873570" cy="35758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6457">
                  <a:extLst>
                    <a:ext uri="{9D8B030D-6E8A-4147-A177-3AD203B41FA5}">
                      <a16:colId xmlns:a16="http://schemas.microsoft.com/office/drawing/2014/main" val="3192595430"/>
                    </a:ext>
                  </a:extLst>
                </a:gridCol>
                <a:gridCol w="788783">
                  <a:extLst>
                    <a:ext uri="{9D8B030D-6E8A-4147-A177-3AD203B41FA5}">
                      <a16:colId xmlns:a16="http://schemas.microsoft.com/office/drawing/2014/main" val="3226288713"/>
                    </a:ext>
                  </a:extLst>
                </a:gridCol>
                <a:gridCol w="875738">
                  <a:extLst>
                    <a:ext uri="{9D8B030D-6E8A-4147-A177-3AD203B41FA5}">
                      <a16:colId xmlns:a16="http://schemas.microsoft.com/office/drawing/2014/main" val="1924945720"/>
                    </a:ext>
                  </a:extLst>
                </a:gridCol>
                <a:gridCol w="1127523">
                  <a:extLst>
                    <a:ext uri="{9D8B030D-6E8A-4147-A177-3AD203B41FA5}">
                      <a16:colId xmlns:a16="http://schemas.microsoft.com/office/drawing/2014/main" val="3872259849"/>
                    </a:ext>
                  </a:extLst>
                </a:gridCol>
                <a:gridCol w="1387890">
                  <a:extLst>
                    <a:ext uri="{9D8B030D-6E8A-4147-A177-3AD203B41FA5}">
                      <a16:colId xmlns:a16="http://schemas.microsoft.com/office/drawing/2014/main" val="963875117"/>
                    </a:ext>
                  </a:extLst>
                </a:gridCol>
                <a:gridCol w="1372914">
                  <a:extLst>
                    <a:ext uri="{9D8B030D-6E8A-4147-A177-3AD203B41FA5}">
                      <a16:colId xmlns:a16="http://schemas.microsoft.com/office/drawing/2014/main" val="2846450647"/>
                    </a:ext>
                  </a:extLst>
                </a:gridCol>
                <a:gridCol w="1934265">
                  <a:extLst>
                    <a:ext uri="{9D8B030D-6E8A-4147-A177-3AD203B41FA5}">
                      <a16:colId xmlns:a16="http://schemas.microsoft.com/office/drawing/2014/main" val="890933939"/>
                    </a:ext>
                  </a:extLst>
                </a:gridCol>
              </a:tblGrid>
              <a:tr h="54488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BUSINESS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</a:rPr>
                        <a:t>Digital Experience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</a:rPr>
                        <a:t>App to App Micro segmentation</a:t>
                      </a:r>
                      <a:br>
                        <a:rPr lang="en-US" sz="11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sz="1100" b="1" dirty="0">
                          <a:solidFill>
                            <a:schemeClr val="bg1"/>
                          </a:solidFill>
                        </a:rPr>
                        <a:t>Cloud Posturing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8699766"/>
                  </a:ext>
                </a:extLst>
              </a:tr>
              <a:tr h="65036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APPLICATION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</a:rPr>
                        <a:t>Internet as Corporate Network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Visibility &amp; Analytics on every user action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Simplified App DevOps and delivery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ZPA Globally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Embrace zero trust for cloud to cloud as well as app to app for legacy data center</a:t>
                      </a:r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2997502"/>
                  </a:ext>
                </a:extLst>
              </a:tr>
              <a:tr h="572827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NETWORK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</a:rPr>
                        <a:t>Local Internet Breakouts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100% SASE</a:t>
                      </a:r>
                    </a:p>
                    <a:p>
                      <a:pPr algn="ctr"/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Segmented DC – Dynamic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931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Visibility into all aspects of connectivity by user and location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931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Segmentation done on a per app level, unprecedented visibility and control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Policy &amp; governance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93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075160"/>
                  </a:ext>
                </a:extLst>
              </a:tr>
              <a:tr h="589007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SIMPLIFY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</a:rPr>
                        <a:t>Remove Legacy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0" dirty="0">
                          <a:solidFill>
                            <a:schemeClr val="bg1"/>
                          </a:solidFill>
                        </a:rPr>
                        <a:t>Auto Scale Capacity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i="0" dirty="0">
                          <a:solidFill>
                            <a:schemeClr val="bg1"/>
                          </a:solidFill>
                        </a:rPr>
                        <a:t>Reduce Ops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MPLS Savings $M+</a:t>
                      </a:r>
                    </a:p>
                    <a:p>
                      <a:pPr algn="ctr"/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Operational </a:t>
                      </a:r>
                      <a:r>
                        <a:rPr lang="en-US" sz="700" dirty="0" err="1">
                          <a:solidFill>
                            <a:schemeClr val="bg1"/>
                          </a:solidFill>
                        </a:rPr>
                        <a:t>Mgmt</a:t>
                      </a:r>
                      <a:br>
                        <a:rPr lang="en-US" sz="7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Retire AnyConnect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Improved Troubleshooting</a:t>
                      </a:r>
                    </a:p>
                    <a:p>
                      <a:pPr algn="ctr"/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Employee Experience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Align all IT spend to actuals </a:t>
                      </a:r>
                      <a:br>
                        <a:rPr lang="en-US" sz="7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Reduced downtime, M&amp;A integration cost/time</a:t>
                      </a:r>
                    </a:p>
                    <a:p>
                      <a:pPr algn="ctr"/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Retire </a:t>
                      </a:r>
                      <a:r>
                        <a:rPr lang="en-US" sz="700" dirty="0" err="1">
                          <a:solidFill>
                            <a:schemeClr val="bg1"/>
                          </a:solidFill>
                        </a:rPr>
                        <a:t>CorpWAN</a:t>
                      </a: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/LAN</a:t>
                      </a:r>
                    </a:p>
                    <a:p>
                      <a:pPr algn="ctr"/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Retire on prem firewalls, portals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366978"/>
                  </a:ext>
                </a:extLst>
              </a:tr>
              <a:tr h="717051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SECURE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</a:rPr>
                        <a:t>Cloud Proxy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Retire PAN URLF</a:t>
                      </a:r>
                      <a:br>
                        <a:rPr lang="en-US" sz="7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Partner with AnyConnect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i="0" dirty="0">
                          <a:solidFill>
                            <a:schemeClr val="bg1"/>
                          </a:solidFill>
                        </a:rPr>
                        <a:t>Expand</a:t>
                      </a:r>
                      <a:r>
                        <a:rPr lang="en-US" sz="700" i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700" i="0" dirty="0">
                          <a:solidFill>
                            <a:schemeClr val="bg1"/>
                          </a:solidFill>
                        </a:rPr>
                        <a:t>Egress to </a:t>
                      </a:r>
                      <a:br>
                        <a:rPr lang="en-US" sz="700" i="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i="0" dirty="0">
                          <a:solidFill>
                            <a:schemeClr val="bg1"/>
                          </a:solidFill>
                        </a:rPr>
                        <a:t>other locations</a:t>
                      </a:r>
                      <a:br>
                        <a:rPr lang="en-US" sz="700" i="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i="0" dirty="0">
                          <a:solidFill>
                            <a:schemeClr val="bg1"/>
                          </a:solidFill>
                        </a:rPr>
                        <a:t>DIA from Local Branch</a:t>
                      </a:r>
                      <a:br>
                        <a:rPr lang="en-US" sz="700" i="0" dirty="0">
                          <a:solidFill>
                            <a:schemeClr val="bg1"/>
                          </a:solidFill>
                        </a:rPr>
                      </a:br>
                      <a:endParaRPr lang="en-US" sz="700" i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Inline CASB controls</a:t>
                      </a:r>
                      <a:br>
                        <a:rPr lang="en-US" sz="7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Data Protection Workshop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Privacy &amp; GDPR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Risk Posture 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App based ACLs</a:t>
                      </a:r>
                      <a:br>
                        <a:rPr lang="en-US" sz="7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sz="700" dirty="0">
                          <a:solidFill>
                            <a:schemeClr val="bg1"/>
                          </a:solidFill>
                        </a:rPr>
                        <a:t>Security, Data Privacy, and Compliance Assurance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431906"/>
                  </a:ext>
                </a:extLst>
              </a:tr>
              <a:tr h="279428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AFFFA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CY20Q3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CY20Q3/4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2021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2021/2022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2022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5424751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D75D384D-885E-7146-BBD9-BE557299A36C}"/>
              </a:ext>
            </a:extLst>
          </p:cNvPr>
          <p:cNvSpPr txBox="1">
            <a:spLocks/>
          </p:cNvSpPr>
          <p:nvPr/>
        </p:nvSpPr>
        <p:spPr>
          <a:xfrm>
            <a:off x="219455" y="0"/>
            <a:ext cx="8451015" cy="47116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dirty="0">
                <a:solidFill>
                  <a:srgbClr val="00B0F0"/>
                </a:solidFill>
              </a:rPr>
              <a:t>Digital Transformation Journey </a:t>
            </a:r>
            <a:br>
              <a:rPr lang="en-US" dirty="0">
                <a:solidFill>
                  <a:srgbClr val="00B0F0"/>
                </a:solidFill>
              </a:rPr>
            </a:b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31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7"/>
          <p:cNvSpPr txBox="1">
            <a:spLocks noGrp="1"/>
          </p:cNvSpPr>
          <p:nvPr>
            <p:ph type="title"/>
          </p:nvPr>
        </p:nvSpPr>
        <p:spPr>
          <a:xfrm>
            <a:off x="219456" y="2029968"/>
            <a:ext cx="8705088" cy="82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9142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880" name="Google Shape;880;p7"/>
          <p:cNvSpPr/>
          <p:nvPr/>
        </p:nvSpPr>
        <p:spPr>
          <a:xfrm>
            <a:off x="0" y="3709898"/>
            <a:ext cx="9144000" cy="754034"/>
          </a:xfrm>
          <a:prstGeom prst="rect">
            <a:avLst/>
          </a:prstGeom>
          <a:gradFill>
            <a:gsLst>
              <a:gs pos="0">
                <a:srgbClr val="8A0081">
                  <a:alpha val="69803"/>
                </a:srgbClr>
              </a:gs>
              <a:gs pos="26000">
                <a:srgbClr val="8A0081">
                  <a:alpha val="69803"/>
                </a:srgbClr>
              </a:gs>
              <a:gs pos="99000">
                <a:srgbClr val="063E8D">
                  <a:alpha val="80000"/>
                </a:srgbClr>
              </a:gs>
              <a:gs pos="100000">
                <a:srgbClr val="063E8D">
                  <a:alpha val="80000"/>
                </a:srgbClr>
              </a:gs>
            </a:gsLst>
            <a:lin ang="1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7"/>
          <p:cNvSpPr/>
          <p:nvPr/>
        </p:nvSpPr>
        <p:spPr>
          <a:xfrm>
            <a:off x="1845688" y="3776401"/>
            <a:ext cx="545262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3B3E42"/>
      </a:dk1>
      <a:lt1>
        <a:srgbClr val="FFFFFF"/>
      </a:lt1>
      <a:dk2>
        <a:srgbClr val="000000"/>
      </a:dk2>
      <a:lt2>
        <a:srgbClr val="EBEBED"/>
      </a:lt2>
      <a:accent1>
        <a:srgbClr val="009CDA"/>
      </a:accent1>
      <a:accent2>
        <a:srgbClr val="FF931E"/>
      </a:accent2>
      <a:accent3>
        <a:srgbClr val="00B5B0"/>
      </a:accent3>
      <a:accent4>
        <a:srgbClr val="063E8D"/>
      </a:accent4>
      <a:accent5>
        <a:srgbClr val="8A0081"/>
      </a:accent5>
      <a:accent6>
        <a:srgbClr val="9E2432"/>
      </a:accent6>
      <a:hlink>
        <a:srgbClr val="0076BE"/>
      </a:hlink>
      <a:folHlink>
        <a:srgbClr val="645B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3233</TotalTime>
  <Words>914</Words>
  <Application>Microsoft Macintosh PowerPoint</Application>
  <PresentationFormat>On-screen Show (16:9)</PresentationFormat>
  <Paragraphs>150</Paragraphs>
  <Slides>9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Arial Black</vt:lpstr>
      <vt:lpstr>Calibri</vt:lpstr>
      <vt:lpstr>Office Theme</vt:lpstr>
      <vt:lpstr>Zscaler + Prospect Medical High Level Architecture</vt:lpstr>
      <vt:lpstr>PowerPoint Presentation</vt:lpstr>
      <vt:lpstr>PHM Current</vt:lpstr>
      <vt:lpstr>PMH Phase 1: Proxy Replacement</vt:lpstr>
      <vt:lpstr>PMH Phase 2: DIA</vt:lpstr>
      <vt:lpstr>PMH Transformed</vt:lpstr>
      <vt:lpstr>PHM ZIA+ZPA Work From Anywhere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Zscaler</dc:title>
  <dc:creator>Microsoft Office User</dc:creator>
  <cp:lastModifiedBy>Brian Deitch</cp:lastModifiedBy>
  <cp:revision>14</cp:revision>
  <dcterms:created xsi:type="dcterms:W3CDTF">2019-01-11T03:22:12Z</dcterms:created>
  <dcterms:modified xsi:type="dcterms:W3CDTF">2020-09-08T22:32:21Z</dcterms:modified>
</cp:coreProperties>
</file>